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notesSlides/notesSlide5.xml" ContentType="application/vnd.openxmlformats-officedocument.presentationml.notesSlide+xml"/>
  <Override PartName="/ppt/media/image15.jpeg" ContentType="image/jpeg"/>
  <Override PartName="/ppt/media/image16.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rgbClr val="F2CCF2"/>
          </a:solidFill>
        </a:fill>
      </a:tcStyle>
    </a:wholeTbl>
    <a:band2H>
      <a:tcTxStyle b="def" i="def"/>
      <a:tcStyle>
        <a:tcBdr/>
        <a:fill>
          <a:solidFill>
            <a:srgbClr val="F9E7F9"/>
          </a:solidFill>
        </a:fill>
      </a:tcStyle>
    </a:band2H>
    <a:firstCol>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chemeClr val="accent1"/>
          </a:solidFill>
        </a:fill>
      </a:tcStyle>
    </a:firstCol>
    <a:lastRow>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381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chemeClr val="accent1"/>
          </a:solidFill>
        </a:fill>
      </a:tcStyle>
    </a:lastRow>
    <a:firstRow>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381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rgbClr val="CCDFF6"/>
          </a:solidFill>
        </a:fill>
      </a:tcStyle>
    </a:wholeTbl>
    <a:band2H>
      <a:tcTxStyle b="def" i="def"/>
      <a:tcStyle>
        <a:tcBdr/>
        <a:fill>
          <a:solidFill>
            <a:srgbClr val="E7EFFA"/>
          </a:solidFill>
        </a:fill>
      </a:tcStyle>
    </a:band2H>
    <a:firstCol>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chemeClr val="accent3"/>
          </a:solidFill>
        </a:fill>
      </a:tcStyle>
    </a:firstCol>
    <a:lastRow>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381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chemeClr val="accent3"/>
          </a:solidFill>
        </a:fill>
      </a:tcStyle>
    </a:lastRow>
    <a:firstRow>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381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rgbClr val="FAD2E9"/>
          </a:solidFill>
        </a:fill>
      </a:tcStyle>
    </a:wholeTbl>
    <a:band2H>
      <a:tcTxStyle b="def" i="def"/>
      <a:tcStyle>
        <a:tcBdr/>
        <a:fill>
          <a:solidFill>
            <a:srgbClr val="FCEAF4"/>
          </a:solidFill>
        </a:fill>
      </a:tcStyle>
    </a:band2H>
    <a:firstCol>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chemeClr val="accent6"/>
          </a:solidFill>
        </a:fill>
      </a:tcStyle>
    </a:firstCol>
    <a:lastRow>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381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chemeClr val="accent6"/>
          </a:solidFill>
        </a:fill>
      </a:tcStyle>
    </a:lastRow>
    <a:firstRow>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381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2C333A"/>
          </a:solidFill>
        </a:fill>
      </a:tcStyle>
    </a:band2H>
    <a:firstCol>
      <a:tcTxStyle b="on" i="off">
        <a:fontRef idx="minor">
          <a:srgbClr val="2C333A"/>
        </a:fontRef>
        <a:srgbClr val="2C333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2C333A"/>
          </a:solidFill>
        </a:fill>
      </a:tcStyle>
    </a:lastRow>
    <a:firstRow>
      <a:tcTxStyle b="on" i="off">
        <a:fontRef idx="minor">
          <a:srgbClr val="2C333A"/>
        </a:fontRef>
        <a:srgbClr val="2C333A"/>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rgbClr val="000000"/>
          </a:solidFill>
        </a:fill>
      </a:tcStyle>
    </a:firstCol>
    <a:lastRow>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38100" cap="flat">
              <a:solidFill>
                <a:srgbClr val="2C333A"/>
              </a:solidFill>
              <a:prstDash val="solid"/>
              <a:round/>
            </a:ln>
          </a:top>
          <a:bottom>
            <a:ln w="127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rgbClr val="000000"/>
          </a:solidFill>
        </a:fill>
      </a:tcStyle>
    </a:lastRow>
    <a:firstRow>
      <a:tcTxStyle b="on" i="off">
        <a:fontRef idx="minor">
          <a:srgbClr val="2C333A"/>
        </a:fontRef>
        <a:srgbClr val="2C333A"/>
      </a:tcTxStyle>
      <a:tcStyle>
        <a:tcBdr>
          <a:left>
            <a:ln w="12700" cap="flat">
              <a:solidFill>
                <a:srgbClr val="2C333A"/>
              </a:solidFill>
              <a:prstDash val="solid"/>
              <a:round/>
            </a:ln>
          </a:left>
          <a:right>
            <a:ln w="12700" cap="flat">
              <a:solidFill>
                <a:srgbClr val="2C333A"/>
              </a:solidFill>
              <a:prstDash val="solid"/>
              <a:round/>
            </a:ln>
          </a:right>
          <a:top>
            <a:ln w="12700" cap="flat">
              <a:solidFill>
                <a:srgbClr val="2C333A"/>
              </a:solidFill>
              <a:prstDash val="solid"/>
              <a:round/>
            </a:ln>
          </a:top>
          <a:bottom>
            <a:ln w="38100" cap="flat">
              <a:solidFill>
                <a:srgbClr val="2C333A"/>
              </a:solidFill>
              <a:prstDash val="solid"/>
              <a:round/>
            </a:ln>
          </a:bottom>
          <a:insideH>
            <a:ln w="12700" cap="flat">
              <a:solidFill>
                <a:srgbClr val="2C333A"/>
              </a:solidFill>
              <a:prstDash val="solid"/>
              <a:round/>
            </a:ln>
          </a:insideH>
          <a:insideV>
            <a:ln w="12700" cap="flat">
              <a:solidFill>
                <a:srgbClr val="2C333A"/>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13" name="Shape 413"/>
          <p:cNvSpPr/>
          <p:nvPr>
            <p:ph type="sldImg"/>
          </p:nvPr>
        </p:nvSpPr>
        <p:spPr>
          <a:xfrm>
            <a:off x="1143000" y="685800"/>
            <a:ext cx="4572000" cy="3429000"/>
          </a:xfrm>
          <a:prstGeom prst="rect">
            <a:avLst/>
          </a:prstGeom>
        </p:spPr>
        <p:txBody>
          <a:bodyPr/>
          <a:lstStyle/>
          <a:p>
            <a:pPr/>
          </a:p>
        </p:txBody>
      </p:sp>
      <p:sp>
        <p:nvSpPr>
          <p:cNvPr id="414" name="Shape 41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lvl="1" indent="0"/>
            <a:r>
              <a:t>Trên mỗi tuyến đường hiện nay có rất nhiều loại biển báo giao thông với đa dạng các loại biển như Chỉ dẫn, Nguy hiễm, Cấm, Hiệu lệnh với nhiều ý nghĩa khác nhau . Nó giúp cho người điều khiển phương tiện sẽ an toàn, tránh các tai nạn không mong muốn đòi hỏi mọi người phải nắm bắt và hiểu được chi tiết về các loại biển báo để giúp an toàn cho bản thân. Nhưng số lượng biển báo đa dạng và số lượng rất lớn vì thế Ứng dụng nhận diện biển báo giao thông được phát triễn trên di động nhầm giúp đỡ người điều khiển phương tiện phần nào và thuận lợi ởdi động là dễ sử dụng, nhỏ gọn.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r>
              <a:t>• Nhận diện biển báo giao thông trên thiết bị di động đáp ứng thời gian thực.</a:t>
            </a:r>
          </a:p>
          <a:p>
            <a:pPr/>
            <a:r>
              <a:t>• Huấn luyện mô hình phát hiện đối tượng bằng phương pháp Cascade</a:t>
            </a:r>
          </a:p>
          <a:p>
            <a:pPr/>
            <a:r>
              <a:t>classification cho ra một tập tin xml để opencv có thể dùng và phát hiện biển báo.</a:t>
            </a:r>
          </a:p>
          <a:p>
            <a:pPr/>
            <a:r>
              <a:t>• Huấn luyện một mô hình nhận dạng sử dụng phương pháp transfer learning, huấn</a:t>
            </a:r>
          </a:p>
          <a:p>
            <a:pPr/>
            <a:r>
              <a:t>luyện lại tầng cuối của các mô hình nổi tiếng như ImageNet, CIFAR100... với</a:t>
            </a:r>
          </a:p>
          <a:p>
            <a:pPr/>
            <a:r>
              <a:t>mục tiêu của đề tài là biển báo giao thông. Sử dụng tensorflow cho việc huấn</a:t>
            </a:r>
          </a:p>
          <a:p>
            <a:pPr/>
            <a:r>
              <a:t>luyện này bằng ngôn ngữ Python (phiên bản 3.x)</a:t>
            </a:r>
          </a:p>
          <a:p>
            <a:pPr/>
            <a:r>
              <a:t>• Sử dụng các mô hình phát hiện và nhận dạng tương thích trên Android.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Có nhiều cách để giải quyết bài toán phát hiện đối tượng cụ thể theo đề tài đối tượng là biển báo thì có thể dùng cách lọc màu vì các biển báo có một số màu ở 1 dãi giá trị màu nào đó,YOLO,Window search. Ở đây đề tài sẽ dùng phương pháp cascade classifier.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Thuật toán này tiến hành phân ra thành các giai đoạn (stage), các “vùng ứng viên” phải đạt ngưỡng đúng (threshold) của tất cả các giai đoạn để được xác định là có chứa đối tượng. Số lượng giai đoạn và ngưỡng quyết định bởi dữ liệu học và các tham số khác do người dùng chỉ định. Để có thể nhận dạng thuật toán tiến hành lấy mẫu từ 2 tập dữ liệu: tập ảnh dương bao gồm ảnh có chứa đối tượng và tập ảnh âm không chứa đối tượng. Chuyển các ảnh này sang ảnh mức xám và tiến hành học dựa trên các ảnh này. Dữ liệu học càng nhiều thì nhận diện càng chính xác, bao gồm cả ảnh dương và âm, bù lại thì thời gian huấn luyện lâu hơn. Nếu vùng nghi ngờ được xác định đúng là đối tượng thì thuật toán trả về những khung hình chữ nhật (vì có thể có nhiều đối tượng trong 1 hình). Mô hình phân lớp phân tầng kết hợp với các đặc trưng Haar-like được xây dựng nhằm rút ngắn thời gian xử lý, giảm thiểu tỷ lệ nhận dạng sai của bộ nhận dạng </a:t>
            </a:r>
          </a:p>
          <a:p>
            <a:pPr/>
            <a:r>
              <a:t>Nói chi tiết về tập ảnh dương và âm:</a:t>
            </a:r>
          </a:p>
          <a:p>
            <a:pPr/>
            <a:r>
              <a:t>-positive: cùng size, negative size ngẫu nhiên.positive là tập dữ liệu ảnh chỉ chứa đối tượng, negative ko chứa đối tượng (tốt nhất là ảnh thô đã xử lý cắt đối tượng ra rồi)</a:t>
            </a:r>
          </a:p>
          <a:p>
            <a:pPr/>
            <a:r>
              <a:t>-positive khác nhìu gốc độ, background phải khác nhau tránh giống nhau liên tục làm mất ý nghĩa dữ liệu.</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Cách phổ biến mà nhiều người nghiên cứu đã áp dụng là HOG và SVM vì sao HOG +SVM mà ko lại là sift hay surf bất kì cách lấy đặc trưng nào khác. vì các biển báo nó có thể giống hình mà khác màu thì nó đã khác ý nghĩa rồi hoặc ngược lại. HOG sẽ tốt ở vấn đề nhận diện biển báo vì nó lấy đặc trưng bằng cách biểu diễn của tổ chức đồ + svm phân loaị thì tốt hơn các bài toán trích đặc trưng khác. Nhưng không. ở đề tài này em đã áp dụng phương pháp transfer learning để retrain lại 1 CNN, vì sao CNN lại tốt hơn các phương pháp phân loại ở machine learning như SVM, KNN, nayves bayes,… vì nếu dùng cacs phương pháp đó ta cần lựa chọn 1 bài toán trích đặc trưng tốt mới có thể sử dụng mô hình phân loại như trên hiệu quả.</a:t>
            </a:r>
          </a:p>
          <a:p>
            <a:pPr/>
          </a:p>
          <a:p>
            <a:pPr/>
            <a:r>
              <a:t>Còn ở CNN bản thân nó có tính chất ở tầng trích đặc trưng như Chập+ maxpooling để giảm chiều đặc trưng và sau đó đi qua các hidden layer và đến 1 mô hình phân loaị có thể là softmax regression.</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a:p>
        </p:txBody>
      </p:sp>
      <p:sp>
        <p:nvSpPr>
          <p:cNvPr id="521" name="Shape 521"/>
          <p:cNvSpPr/>
          <p:nvPr>
            <p:ph type="body" sz="quarter" idx="1"/>
          </p:nvPr>
        </p:nvSpPr>
        <p:spPr>
          <a:prstGeom prst="rect">
            <a:avLst/>
          </a:prstGeom>
        </p:spPr>
        <p:txBody>
          <a:bodyPr/>
          <a:lstStyle/>
          <a:p>
            <a:pPr/>
            <a:r>
              <a:t>Đi sâu hơn về phương pháp transfer learning: là một phương pháp học máy mà trong đó, một mô hình đã được phát triển cho một task (pretrained network) được tái sử dụng ở một task khác</a:t>
            </a:r>
          </a:p>
          <a:p>
            <a:pPr/>
          </a:p>
          <a:p>
            <a:pPr/>
            <a:r>
              <a:t>Source task là mộ netword đã đ</a:t>
            </a:r>
            <a:r>
              <a:t>ư</a:t>
            </a:r>
            <a:r>
              <a:t>ợc huấn luyện với số l</a:t>
            </a:r>
            <a:r>
              <a:t>ư</a:t>
            </a:r>
            <a:r>
              <a:t>ợng lớn dữ liệu và đã có trọng số của một mạng điển hình ở đây em dung của ImageNet</a:t>
            </a:r>
          </a:p>
          <a:p>
            <a:pPr/>
            <a:r>
              <a:t>Và target task em sẽ them một tầng cuối của mạng là 13 classes t</a:t>
            </a:r>
            <a:r>
              <a:t>ư</a:t>
            </a:r>
            <a:r>
              <a:t>ơng ứng 13 biển báo của em.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r>
              <a:t>-OpenCV:  sử dụng các modules tính toán lấy đặc trựng, xử lý ảnh, sử dụng môh ình phát hiện biển báo</a:t>
            </a:r>
          </a:p>
          <a:p>
            <a:pPr/>
          </a:p>
          <a:p>
            <a:pPr/>
            <a:r>
              <a:t>-tensorflow dùng để huấn luyện mô hình nhận dạng và chuyển đổi định dạng mô hình sang protobuffer, một định dạng mà android có thể sử dụng. (huấn luyện trên PC)</a:t>
            </a:r>
          </a:p>
          <a:p>
            <a:pPr/>
          </a:p>
          <a:p>
            <a:pPr/>
            <a:r>
              <a:t>-Java: ngôn ngữ lập trình bậc cao, ở đề tài này tìm hiểu về lập trình đa luồng đa nhiệm trong java, android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Shape 559"/>
          <p:cNvSpPr/>
          <p:nvPr>
            <p:ph type="sldImg"/>
          </p:nvPr>
        </p:nvSpPr>
        <p:spPr>
          <a:prstGeom prst="rect">
            <a:avLst/>
          </a:prstGeom>
        </p:spPr>
        <p:txBody>
          <a:bodyPr/>
          <a:lstStyle/>
          <a:p>
            <a:pPr/>
          </a:p>
        </p:txBody>
      </p:sp>
      <p:sp>
        <p:nvSpPr>
          <p:cNvPr id="560" name="Shape 560"/>
          <p:cNvSpPr/>
          <p:nvPr>
            <p:ph type="body" sz="quarter" idx="1"/>
          </p:nvPr>
        </p:nvSpPr>
        <p:spPr>
          <a:prstGeom prst="rect">
            <a:avLst/>
          </a:prstGeom>
        </p:spPr>
        <p:txBody>
          <a:bodyPr/>
          <a:lstStyle/>
          <a:p>
            <a:pPr marL="120315" indent="-120315">
              <a:buSzPct val="100000"/>
              <a:buChar char="-"/>
            </a:pPr>
            <a:r>
              <a:t>Khi một ứng dụng được chạy, máy ảo android sẽ khởi tạo 1 luồng chính đó là Main Thread hay còn gọi là UI thread, luồng này có trách nhiệm vẽ giao diện người dùng và các tác vụ liên quan đến ứng dụng.(get résources….)</a:t>
            </a:r>
          </a:p>
          <a:p>
            <a:pPr marL="120315" indent="-120315">
              <a:buSzPct val="100000"/>
              <a:buChar char="-"/>
            </a:pPr>
            <a:r>
              <a:t>Một màn hình trong lập trình android sẽ đi qua các trạng thái: start, fourground,background và finish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Kết luận: -có rất nhiều phương pháp để giải quyết vấn đề này nhưng để tốt ở các môi trường khác nhau như mobile hay pc thì ta phải lựa một mô hình dành cho bài toán ở môi trường hạn hẹp bộ nhớ như mobile, vì 1 ứng dụng khi vượt quá số dung lượng cho phép thì dẫn đến ứng dụng dễ dang gặp sự cố khi sử dụng. ở đề tài em đã áp dụng 2 phương pháp trên và đã đáp ứng được 1 phàn nào đó với đề tài trong tương lai em sẽ có hướng phát triễn nó lên.</a:t>
            </a:r>
          </a:p>
          <a:p>
            <a:pPr/>
          </a:p>
          <a:p>
            <a:pPr/>
            <a:r>
              <a:t>Hướng phát triễn: em sẽ tăng cường dữ liệu và số lượng biển báo lên. tối ưu hoá dòng lệnh, sử dụng các mô hình nhận dạng và phát hiện khác để cải thiện tốc độ, và update giao diện.</a:t>
            </a:r>
          </a:p>
          <a:p>
            <a:pPr/>
            <a:r>
              <a:t>Em xin hết và xin chuyển qua phần demo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grpSp>
        <p:nvGrpSpPr>
          <p:cNvPr id="51" name="Group 35"/>
          <p:cNvGrpSpPr/>
          <p:nvPr/>
        </p:nvGrpSpPr>
        <p:grpSpPr>
          <a:xfrm>
            <a:off x="1" y="228600"/>
            <a:ext cx="1981202" cy="6638630"/>
            <a:chOff x="0" y="0"/>
            <a:chExt cx="1981201" cy="6638629"/>
          </a:xfrm>
        </p:grpSpPr>
        <p:sp>
          <p:nvSpPr>
            <p:cNvPr id="39" name="Freeform 11"/>
            <p:cNvSpPr/>
            <p:nvPr/>
          </p:nvSpPr>
          <p:spPr>
            <a:xfrm>
              <a:off x="0" y="2346443"/>
              <a:ext cx="69926"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40" name="Freeform 12"/>
            <p:cNvSpPr/>
            <p:nvPr/>
          </p:nvSpPr>
          <p:spPr>
            <a:xfrm>
              <a:off x="89348" y="2927929"/>
              <a:ext cx="449334"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41" name="Freeform 13"/>
            <p:cNvSpPr/>
            <p:nvPr/>
          </p:nvSpPr>
          <p:spPr>
            <a:xfrm>
              <a:off x="560692" y="5218460"/>
              <a:ext cx="423436"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42" name="Freeform 14"/>
            <p:cNvSpPr/>
            <p:nvPr/>
          </p:nvSpPr>
          <p:spPr>
            <a:xfrm>
              <a:off x="666874" y="6275199"/>
              <a:ext cx="119133"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43" name="Freeform 15"/>
            <p:cNvSpPr/>
            <p:nvPr/>
          </p:nvSpPr>
          <p:spPr>
            <a:xfrm>
              <a:off x="69924" y="2972659"/>
              <a:ext cx="571054"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44" name="Freeform 16"/>
            <p:cNvSpPr/>
            <p:nvPr/>
          </p:nvSpPr>
          <p:spPr>
            <a:xfrm>
              <a:off x="18151" y="0"/>
              <a:ext cx="71199"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45" name="Freeform 17"/>
            <p:cNvSpPr/>
            <p:nvPr/>
          </p:nvSpPr>
          <p:spPr>
            <a:xfrm>
              <a:off x="54385" y="2715463"/>
              <a:ext cx="54388"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46" name="Freeform 18"/>
            <p:cNvSpPr/>
            <p:nvPr/>
          </p:nvSpPr>
          <p:spPr>
            <a:xfrm>
              <a:off x="534794" y="5250144"/>
              <a:ext cx="132082"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47" name="Freeform 19"/>
            <p:cNvSpPr/>
            <p:nvPr/>
          </p:nvSpPr>
          <p:spPr>
            <a:xfrm>
              <a:off x="538679" y="1170426"/>
              <a:ext cx="1442523"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48" name="Freeform 20"/>
            <p:cNvSpPr/>
            <p:nvPr/>
          </p:nvSpPr>
          <p:spPr>
            <a:xfrm>
              <a:off x="640976" y="6301291"/>
              <a:ext cx="112659"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49" name="Freeform 21"/>
            <p:cNvSpPr/>
            <p:nvPr/>
          </p:nvSpPr>
          <p:spPr>
            <a:xfrm>
              <a:off x="534794" y="5130865"/>
              <a:ext cx="25900"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50" name="Freeform 22"/>
            <p:cNvSpPr/>
            <p:nvPr/>
          </p:nvSpPr>
          <p:spPr>
            <a:xfrm>
              <a:off x="590475" y="6016138"/>
              <a:ext cx="165749"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64" name="Group 48"/>
          <p:cNvGrpSpPr/>
          <p:nvPr/>
        </p:nvGrpSpPr>
        <p:grpSpPr>
          <a:xfrm>
            <a:off x="20420" y="-319"/>
            <a:ext cx="1952274" cy="6853576"/>
            <a:chOff x="0" y="0"/>
            <a:chExt cx="1952272" cy="6853574"/>
          </a:xfrm>
        </p:grpSpPr>
        <p:sp>
          <p:nvSpPr>
            <p:cNvPr id="52" name="Freeform 27"/>
            <p:cNvSpPr/>
            <p:nvPr/>
          </p:nvSpPr>
          <p:spPr>
            <a:xfrm>
              <a:off x="-1" y="-1"/>
              <a:ext cx="409503"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53" name="Freeform 28"/>
            <p:cNvSpPr/>
            <p:nvPr/>
          </p:nvSpPr>
          <p:spPr>
            <a:xfrm>
              <a:off x="433309" y="4316791"/>
              <a:ext cx="350777" cy="1580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54" name="Freeform 29"/>
            <p:cNvSpPr/>
            <p:nvPr/>
          </p:nvSpPr>
          <p:spPr>
            <a:xfrm>
              <a:off x="811066" y="5863002"/>
              <a:ext cx="357125"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55" name="Freeform 30"/>
            <p:cNvSpPr/>
            <p:nvPr/>
          </p:nvSpPr>
          <p:spPr>
            <a:xfrm>
              <a:off x="409500" y="4364692"/>
              <a:ext cx="457120"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56" name="Freeform 31"/>
            <p:cNvSpPr/>
            <p:nvPr/>
          </p:nvSpPr>
          <p:spPr>
            <a:xfrm>
              <a:off x="368068" y="1289516"/>
              <a:ext cx="141429" cy="3027277"/>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57" name="Freeform 32"/>
            <p:cNvSpPr/>
            <p:nvPr/>
          </p:nvSpPr>
          <p:spPr>
            <a:xfrm>
              <a:off x="898362" y="6571921"/>
              <a:ext cx="111107"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58" name="Freeform 33"/>
            <p:cNvSpPr/>
            <p:nvPr/>
          </p:nvSpPr>
          <p:spPr>
            <a:xfrm>
              <a:off x="393628" y="4107948"/>
              <a:ext cx="68253"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59" name="Freeform 34"/>
            <p:cNvSpPr/>
            <p:nvPr/>
          </p:nvSpPr>
          <p:spPr>
            <a:xfrm>
              <a:off x="784083" y="3146118"/>
              <a:ext cx="1168190"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0" name="Freeform 35"/>
            <p:cNvSpPr/>
            <p:nvPr/>
          </p:nvSpPr>
          <p:spPr>
            <a:xfrm>
              <a:off x="866618" y="6600660"/>
              <a:ext cx="99997"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1" name="Freeform 36"/>
            <p:cNvSpPr/>
            <p:nvPr/>
          </p:nvSpPr>
          <p:spPr>
            <a:xfrm>
              <a:off x="784083" y="5897490"/>
              <a:ext cx="114281"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2" name="Freeform 37"/>
            <p:cNvSpPr/>
            <p:nvPr/>
          </p:nvSpPr>
          <p:spPr>
            <a:xfrm>
              <a:off x="784083" y="5772949"/>
              <a:ext cx="31746" cy="228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3" name="Freeform 38"/>
            <p:cNvSpPr/>
            <p:nvPr/>
          </p:nvSpPr>
          <p:spPr>
            <a:xfrm>
              <a:off x="811066" y="6322841"/>
              <a:ext cx="174595"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65" name="Rectangle 61"/>
          <p:cNvSpPr/>
          <p:nvPr/>
        </p:nvSpPr>
        <p:spPr>
          <a:xfrm>
            <a:off x="-2" y="0"/>
            <a:ext cx="182884" cy="6858000"/>
          </a:xfrm>
          <a:prstGeom prst="rect">
            <a:avLst/>
          </a:pr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66" name="Title Text"/>
          <p:cNvSpPr txBox="1"/>
          <p:nvPr>
            <p:ph type="title"/>
          </p:nvPr>
        </p:nvSpPr>
        <p:spPr>
          <a:xfrm>
            <a:off x="1942414" y="2514600"/>
            <a:ext cx="6600454" cy="2262784"/>
          </a:xfrm>
          <a:prstGeom prst="rect">
            <a:avLst/>
          </a:prstGeom>
        </p:spPr>
        <p:txBody>
          <a:bodyPr anchor="b"/>
          <a:lstStyle>
            <a:lvl1pPr>
              <a:defRPr sz="5400"/>
            </a:lvl1pPr>
          </a:lstStyle>
          <a:p>
            <a:pPr/>
            <a:r>
              <a:t>Title Text</a:t>
            </a:r>
          </a:p>
        </p:txBody>
      </p:sp>
      <p:sp>
        <p:nvSpPr>
          <p:cNvPr id="67" name="Body Level One…"/>
          <p:cNvSpPr txBox="1"/>
          <p:nvPr>
            <p:ph type="body" sz="quarter" idx="1"/>
          </p:nvPr>
        </p:nvSpPr>
        <p:spPr>
          <a:xfrm>
            <a:off x="1942414" y="4777380"/>
            <a:ext cx="6600454" cy="1126285"/>
          </a:xfrm>
          <a:prstGeom prst="rect">
            <a:avLst/>
          </a:prstGeom>
        </p:spPr>
        <p:txBody>
          <a:bodyP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68" name="Freeform 8"/>
          <p:cNvSpPr/>
          <p:nvPr/>
        </p:nvSpPr>
        <p:spPr>
          <a:xfrm>
            <a:off x="-31720" y="4321157"/>
            <a:ext cx="1402503" cy="781783"/>
          </a:xfrm>
          <a:custGeom>
            <a:avLst/>
            <a:gdLst/>
            <a:ahLst/>
            <a:cxnLst>
              <a:cxn ang="0">
                <a:pos x="wd2" y="hd2"/>
              </a:cxn>
              <a:cxn ang="5400000">
                <a:pos x="wd2" y="hd2"/>
              </a:cxn>
              <a:cxn ang="10800000">
                <a:pos x="wd2" y="hd2"/>
              </a:cxn>
              <a:cxn ang="16200000">
                <a:pos x="wd2" y="hd2"/>
              </a:cxn>
            </a:cxnLst>
            <a:rect l="0" t="0" r="r" b="b"/>
            <a:pathLst>
              <a:path w="21564" h="21600" fill="norm" stroke="1" extrusionOk="0">
                <a:moveTo>
                  <a:pt x="15472" y="21600"/>
                </a:moveTo>
                <a:cubicBezTo>
                  <a:pt x="15688" y="21600"/>
                  <a:pt x="15832" y="21470"/>
                  <a:pt x="15904" y="21341"/>
                </a:cubicBezTo>
                <a:cubicBezTo>
                  <a:pt x="15904" y="21211"/>
                  <a:pt x="15976" y="21211"/>
                  <a:pt x="15976" y="21211"/>
                </a:cubicBezTo>
                <a:lnTo>
                  <a:pt x="21456" y="11362"/>
                </a:lnTo>
                <a:cubicBezTo>
                  <a:pt x="21600" y="11102"/>
                  <a:pt x="21600" y="10586"/>
                  <a:pt x="21456" y="10197"/>
                </a:cubicBezTo>
                <a:lnTo>
                  <a:pt x="15976" y="477"/>
                </a:lnTo>
                <a:cubicBezTo>
                  <a:pt x="15976" y="346"/>
                  <a:pt x="15904" y="346"/>
                  <a:pt x="15904" y="346"/>
                </a:cubicBezTo>
                <a:cubicBezTo>
                  <a:pt x="15832" y="218"/>
                  <a:pt x="15688" y="89"/>
                  <a:pt x="15472" y="89"/>
                </a:cubicBezTo>
                <a:lnTo>
                  <a:pt x="48" y="0"/>
                </a:lnTo>
                <a:cubicBezTo>
                  <a:pt x="32" y="7193"/>
                  <a:pt x="16" y="14388"/>
                  <a:pt x="0" y="21581"/>
                </a:cubicBezTo>
                <a:lnTo>
                  <a:pt x="15472" y="21600"/>
                </a:ln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69" name="Slide Number"/>
          <p:cNvSpPr txBox="1"/>
          <p:nvPr>
            <p:ph type="sldNum" sz="quarter" idx="2"/>
          </p:nvPr>
        </p:nvSpPr>
        <p:spPr>
          <a:xfrm>
            <a:off x="622641" y="4513984"/>
            <a:ext cx="385673"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grpSp>
        <p:nvGrpSpPr>
          <p:cNvPr id="216" name="Group 35"/>
          <p:cNvGrpSpPr/>
          <p:nvPr/>
        </p:nvGrpSpPr>
        <p:grpSpPr>
          <a:xfrm>
            <a:off x="1" y="228600"/>
            <a:ext cx="1981202" cy="6638630"/>
            <a:chOff x="0" y="0"/>
            <a:chExt cx="1981201" cy="6638629"/>
          </a:xfrm>
        </p:grpSpPr>
        <p:sp>
          <p:nvSpPr>
            <p:cNvPr id="204" name="Freeform 11"/>
            <p:cNvSpPr/>
            <p:nvPr/>
          </p:nvSpPr>
          <p:spPr>
            <a:xfrm>
              <a:off x="0" y="2346443"/>
              <a:ext cx="69926"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05" name="Freeform 12"/>
            <p:cNvSpPr/>
            <p:nvPr/>
          </p:nvSpPr>
          <p:spPr>
            <a:xfrm>
              <a:off x="89348" y="2927929"/>
              <a:ext cx="449334"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06" name="Freeform 13"/>
            <p:cNvSpPr/>
            <p:nvPr/>
          </p:nvSpPr>
          <p:spPr>
            <a:xfrm>
              <a:off x="560692" y="5218460"/>
              <a:ext cx="423436"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07" name="Freeform 14"/>
            <p:cNvSpPr/>
            <p:nvPr/>
          </p:nvSpPr>
          <p:spPr>
            <a:xfrm>
              <a:off x="666874" y="6275199"/>
              <a:ext cx="119133"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08" name="Freeform 15"/>
            <p:cNvSpPr/>
            <p:nvPr/>
          </p:nvSpPr>
          <p:spPr>
            <a:xfrm>
              <a:off x="69924" y="2972659"/>
              <a:ext cx="571054"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09" name="Freeform 16"/>
            <p:cNvSpPr/>
            <p:nvPr/>
          </p:nvSpPr>
          <p:spPr>
            <a:xfrm>
              <a:off x="18151" y="0"/>
              <a:ext cx="71199"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10" name="Freeform 17"/>
            <p:cNvSpPr/>
            <p:nvPr/>
          </p:nvSpPr>
          <p:spPr>
            <a:xfrm>
              <a:off x="54385" y="2715463"/>
              <a:ext cx="54388"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11" name="Freeform 18"/>
            <p:cNvSpPr/>
            <p:nvPr/>
          </p:nvSpPr>
          <p:spPr>
            <a:xfrm>
              <a:off x="534794" y="5250144"/>
              <a:ext cx="132082"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12" name="Freeform 19"/>
            <p:cNvSpPr/>
            <p:nvPr/>
          </p:nvSpPr>
          <p:spPr>
            <a:xfrm>
              <a:off x="538679" y="1170426"/>
              <a:ext cx="1442523"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13" name="Freeform 20"/>
            <p:cNvSpPr/>
            <p:nvPr/>
          </p:nvSpPr>
          <p:spPr>
            <a:xfrm>
              <a:off x="640976" y="6301291"/>
              <a:ext cx="112659"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14" name="Freeform 21"/>
            <p:cNvSpPr/>
            <p:nvPr/>
          </p:nvSpPr>
          <p:spPr>
            <a:xfrm>
              <a:off x="534794" y="5130865"/>
              <a:ext cx="25900"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15" name="Freeform 22"/>
            <p:cNvSpPr/>
            <p:nvPr/>
          </p:nvSpPr>
          <p:spPr>
            <a:xfrm>
              <a:off x="590475" y="6016138"/>
              <a:ext cx="165749"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229" name="Group 48"/>
          <p:cNvGrpSpPr/>
          <p:nvPr/>
        </p:nvGrpSpPr>
        <p:grpSpPr>
          <a:xfrm>
            <a:off x="20420" y="-319"/>
            <a:ext cx="1952274" cy="6853576"/>
            <a:chOff x="0" y="0"/>
            <a:chExt cx="1952272" cy="6853574"/>
          </a:xfrm>
        </p:grpSpPr>
        <p:sp>
          <p:nvSpPr>
            <p:cNvPr id="217" name="Freeform 27"/>
            <p:cNvSpPr/>
            <p:nvPr/>
          </p:nvSpPr>
          <p:spPr>
            <a:xfrm>
              <a:off x="-1" y="-1"/>
              <a:ext cx="409503"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18" name="Freeform 28"/>
            <p:cNvSpPr/>
            <p:nvPr/>
          </p:nvSpPr>
          <p:spPr>
            <a:xfrm>
              <a:off x="433309" y="4316791"/>
              <a:ext cx="350777" cy="1580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19" name="Freeform 29"/>
            <p:cNvSpPr/>
            <p:nvPr/>
          </p:nvSpPr>
          <p:spPr>
            <a:xfrm>
              <a:off x="811066" y="5863002"/>
              <a:ext cx="357125"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20" name="Freeform 30"/>
            <p:cNvSpPr/>
            <p:nvPr/>
          </p:nvSpPr>
          <p:spPr>
            <a:xfrm>
              <a:off x="409500" y="4364692"/>
              <a:ext cx="457120"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21" name="Freeform 31"/>
            <p:cNvSpPr/>
            <p:nvPr/>
          </p:nvSpPr>
          <p:spPr>
            <a:xfrm>
              <a:off x="368068" y="1289516"/>
              <a:ext cx="141429" cy="3027277"/>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22" name="Freeform 32"/>
            <p:cNvSpPr/>
            <p:nvPr/>
          </p:nvSpPr>
          <p:spPr>
            <a:xfrm>
              <a:off x="898362" y="6571921"/>
              <a:ext cx="111107"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23" name="Freeform 33"/>
            <p:cNvSpPr/>
            <p:nvPr/>
          </p:nvSpPr>
          <p:spPr>
            <a:xfrm>
              <a:off x="393628" y="4107948"/>
              <a:ext cx="68253"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24" name="Freeform 34"/>
            <p:cNvSpPr/>
            <p:nvPr/>
          </p:nvSpPr>
          <p:spPr>
            <a:xfrm>
              <a:off x="784083" y="3146118"/>
              <a:ext cx="1168190"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25" name="Freeform 35"/>
            <p:cNvSpPr/>
            <p:nvPr/>
          </p:nvSpPr>
          <p:spPr>
            <a:xfrm>
              <a:off x="866618" y="6600660"/>
              <a:ext cx="99997"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26" name="Freeform 36"/>
            <p:cNvSpPr/>
            <p:nvPr/>
          </p:nvSpPr>
          <p:spPr>
            <a:xfrm>
              <a:off x="784083" y="5897490"/>
              <a:ext cx="114281"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27" name="Freeform 37"/>
            <p:cNvSpPr/>
            <p:nvPr/>
          </p:nvSpPr>
          <p:spPr>
            <a:xfrm>
              <a:off x="784083" y="5772949"/>
              <a:ext cx="31746" cy="228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28" name="Freeform 38"/>
            <p:cNvSpPr/>
            <p:nvPr/>
          </p:nvSpPr>
          <p:spPr>
            <a:xfrm>
              <a:off x="811066" y="6322841"/>
              <a:ext cx="174595"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230" name="Rectangle 61"/>
          <p:cNvSpPr/>
          <p:nvPr/>
        </p:nvSpPr>
        <p:spPr>
          <a:xfrm>
            <a:off x="-2" y="0"/>
            <a:ext cx="182884" cy="6858000"/>
          </a:xfrm>
          <a:prstGeom prst="rect">
            <a:avLst/>
          </a:pr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231" name="Title Text"/>
          <p:cNvSpPr txBox="1"/>
          <p:nvPr>
            <p:ph type="title"/>
          </p:nvPr>
        </p:nvSpPr>
        <p:spPr>
          <a:xfrm>
            <a:off x="1942413" y="609600"/>
            <a:ext cx="6591988" cy="3117040"/>
          </a:xfrm>
          <a:prstGeom prst="rect">
            <a:avLst/>
          </a:prstGeom>
        </p:spPr>
        <p:txBody>
          <a:bodyPr anchor="ctr"/>
          <a:lstStyle>
            <a:lvl1pPr>
              <a:defRPr sz="4800"/>
            </a:lvl1pPr>
          </a:lstStyle>
          <a:p>
            <a:pPr/>
            <a:r>
              <a:t>Title Text</a:t>
            </a:r>
          </a:p>
        </p:txBody>
      </p:sp>
      <p:sp>
        <p:nvSpPr>
          <p:cNvPr id="232" name="Body Level One…"/>
          <p:cNvSpPr txBox="1"/>
          <p:nvPr>
            <p:ph type="body" sz="quarter" idx="1"/>
          </p:nvPr>
        </p:nvSpPr>
        <p:spPr>
          <a:xfrm>
            <a:off x="1942413" y="4354045"/>
            <a:ext cx="6591988" cy="1555866"/>
          </a:xfrm>
          <a:prstGeom prst="rect">
            <a:avLst/>
          </a:prstGeom>
        </p:spPr>
        <p:txBody>
          <a:bodyPr anchor="ct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33" name="Freeform 11"/>
          <p:cNvSpPr/>
          <p:nvPr/>
        </p:nvSpPr>
        <p:spPr>
          <a:xfrm flipV="1">
            <a:off x="56" y="3166527"/>
            <a:ext cx="1365429" cy="508007"/>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234" name="Slide Number"/>
          <p:cNvSpPr txBox="1"/>
          <p:nvPr>
            <p:ph type="sldNum" sz="quarter" idx="2"/>
          </p:nvPr>
        </p:nvSpPr>
        <p:spPr>
          <a:xfrm>
            <a:off x="710534" y="3228583"/>
            <a:ext cx="385672"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grpSp>
        <p:nvGrpSpPr>
          <p:cNvPr id="253" name="Group 35"/>
          <p:cNvGrpSpPr/>
          <p:nvPr/>
        </p:nvGrpSpPr>
        <p:grpSpPr>
          <a:xfrm>
            <a:off x="1" y="228600"/>
            <a:ext cx="1981202" cy="6638630"/>
            <a:chOff x="0" y="0"/>
            <a:chExt cx="1981201" cy="6638629"/>
          </a:xfrm>
        </p:grpSpPr>
        <p:sp>
          <p:nvSpPr>
            <p:cNvPr id="241" name="Freeform 11"/>
            <p:cNvSpPr/>
            <p:nvPr/>
          </p:nvSpPr>
          <p:spPr>
            <a:xfrm>
              <a:off x="0" y="2346443"/>
              <a:ext cx="69926"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42" name="Freeform 12"/>
            <p:cNvSpPr/>
            <p:nvPr/>
          </p:nvSpPr>
          <p:spPr>
            <a:xfrm>
              <a:off x="89348" y="2927929"/>
              <a:ext cx="449334"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43" name="Freeform 13"/>
            <p:cNvSpPr/>
            <p:nvPr/>
          </p:nvSpPr>
          <p:spPr>
            <a:xfrm>
              <a:off x="560692" y="5218460"/>
              <a:ext cx="423436"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44" name="Freeform 14"/>
            <p:cNvSpPr/>
            <p:nvPr/>
          </p:nvSpPr>
          <p:spPr>
            <a:xfrm>
              <a:off x="666874" y="6275199"/>
              <a:ext cx="119133"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45" name="Freeform 15"/>
            <p:cNvSpPr/>
            <p:nvPr/>
          </p:nvSpPr>
          <p:spPr>
            <a:xfrm>
              <a:off x="69924" y="2972659"/>
              <a:ext cx="571054"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46" name="Freeform 16"/>
            <p:cNvSpPr/>
            <p:nvPr/>
          </p:nvSpPr>
          <p:spPr>
            <a:xfrm>
              <a:off x="18151" y="0"/>
              <a:ext cx="71199"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47" name="Freeform 17"/>
            <p:cNvSpPr/>
            <p:nvPr/>
          </p:nvSpPr>
          <p:spPr>
            <a:xfrm>
              <a:off x="54385" y="2715463"/>
              <a:ext cx="54388"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48" name="Freeform 18"/>
            <p:cNvSpPr/>
            <p:nvPr/>
          </p:nvSpPr>
          <p:spPr>
            <a:xfrm>
              <a:off x="534794" y="5250144"/>
              <a:ext cx="132082"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49" name="Freeform 19"/>
            <p:cNvSpPr/>
            <p:nvPr/>
          </p:nvSpPr>
          <p:spPr>
            <a:xfrm>
              <a:off x="538679" y="1170426"/>
              <a:ext cx="1442523"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50" name="Freeform 20"/>
            <p:cNvSpPr/>
            <p:nvPr/>
          </p:nvSpPr>
          <p:spPr>
            <a:xfrm>
              <a:off x="640976" y="6301291"/>
              <a:ext cx="112659"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51" name="Freeform 21"/>
            <p:cNvSpPr/>
            <p:nvPr/>
          </p:nvSpPr>
          <p:spPr>
            <a:xfrm>
              <a:off x="534794" y="5130865"/>
              <a:ext cx="25900"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52" name="Freeform 22"/>
            <p:cNvSpPr/>
            <p:nvPr/>
          </p:nvSpPr>
          <p:spPr>
            <a:xfrm>
              <a:off x="590475" y="6016138"/>
              <a:ext cx="165749"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266" name="Group 48"/>
          <p:cNvGrpSpPr/>
          <p:nvPr/>
        </p:nvGrpSpPr>
        <p:grpSpPr>
          <a:xfrm>
            <a:off x="20420" y="-319"/>
            <a:ext cx="1952274" cy="6853576"/>
            <a:chOff x="0" y="0"/>
            <a:chExt cx="1952272" cy="6853574"/>
          </a:xfrm>
        </p:grpSpPr>
        <p:sp>
          <p:nvSpPr>
            <p:cNvPr id="254" name="Freeform 27"/>
            <p:cNvSpPr/>
            <p:nvPr/>
          </p:nvSpPr>
          <p:spPr>
            <a:xfrm>
              <a:off x="-1" y="-1"/>
              <a:ext cx="409503"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55" name="Freeform 28"/>
            <p:cNvSpPr/>
            <p:nvPr/>
          </p:nvSpPr>
          <p:spPr>
            <a:xfrm>
              <a:off x="433309" y="4316791"/>
              <a:ext cx="350777" cy="1580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56" name="Freeform 29"/>
            <p:cNvSpPr/>
            <p:nvPr/>
          </p:nvSpPr>
          <p:spPr>
            <a:xfrm>
              <a:off x="811066" y="5863002"/>
              <a:ext cx="357125"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57" name="Freeform 30"/>
            <p:cNvSpPr/>
            <p:nvPr/>
          </p:nvSpPr>
          <p:spPr>
            <a:xfrm>
              <a:off x="409500" y="4364692"/>
              <a:ext cx="457120"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58" name="Freeform 31"/>
            <p:cNvSpPr/>
            <p:nvPr/>
          </p:nvSpPr>
          <p:spPr>
            <a:xfrm>
              <a:off x="368068" y="1289516"/>
              <a:ext cx="141429" cy="3027277"/>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59" name="Freeform 32"/>
            <p:cNvSpPr/>
            <p:nvPr/>
          </p:nvSpPr>
          <p:spPr>
            <a:xfrm>
              <a:off x="898362" y="6571921"/>
              <a:ext cx="111107"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60" name="Freeform 33"/>
            <p:cNvSpPr/>
            <p:nvPr/>
          </p:nvSpPr>
          <p:spPr>
            <a:xfrm>
              <a:off x="393628" y="4107948"/>
              <a:ext cx="68253"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61" name="Freeform 34"/>
            <p:cNvSpPr/>
            <p:nvPr/>
          </p:nvSpPr>
          <p:spPr>
            <a:xfrm>
              <a:off x="784083" y="3146118"/>
              <a:ext cx="1168190"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62" name="Freeform 35"/>
            <p:cNvSpPr/>
            <p:nvPr/>
          </p:nvSpPr>
          <p:spPr>
            <a:xfrm>
              <a:off x="866618" y="6600660"/>
              <a:ext cx="99997"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63" name="Freeform 36"/>
            <p:cNvSpPr/>
            <p:nvPr/>
          </p:nvSpPr>
          <p:spPr>
            <a:xfrm>
              <a:off x="784083" y="5897490"/>
              <a:ext cx="114281"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64" name="Freeform 37"/>
            <p:cNvSpPr/>
            <p:nvPr/>
          </p:nvSpPr>
          <p:spPr>
            <a:xfrm>
              <a:off x="784083" y="5772949"/>
              <a:ext cx="31746" cy="228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65" name="Freeform 38"/>
            <p:cNvSpPr/>
            <p:nvPr/>
          </p:nvSpPr>
          <p:spPr>
            <a:xfrm>
              <a:off x="811066" y="6322841"/>
              <a:ext cx="174595"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267" name="Rectangle 61"/>
          <p:cNvSpPr/>
          <p:nvPr/>
        </p:nvSpPr>
        <p:spPr>
          <a:xfrm>
            <a:off x="-2" y="0"/>
            <a:ext cx="182884" cy="6858000"/>
          </a:xfrm>
          <a:prstGeom prst="rect">
            <a:avLst/>
          </a:pr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268" name="Title Text"/>
          <p:cNvSpPr txBox="1"/>
          <p:nvPr>
            <p:ph type="title"/>
          </p:nvPr>
        </p:nvSpPr>
        <p:spPr>
          <a:xfrm>
            <a:off x="2188123" y="609600"/>
            <a:ext cx="6109588" cy="2895600"/>
          </a:xfrm>
          <a:prstGeom prst="rect">
            <a:avLst/>
          </a:prstGeom>
        </p:spPr>
        <p:txBody>
          <a:bodyPr anchor="ctr"/>
          <a:lstStyle>
            <a:lvl1pPr>
              <a:defRPr sz="4800"/>
            </a:lvl1pPr>
          </a:lstStyle>
          <a:p>
            <a:pPr/>
            <a:r>
              <a:t>Title Text</a:t>
            </a:r>
          </a:p>
        </p:txBody>
      </p:sp>
      <p:sp>
        <p:nvSpPr>
          <p:cNvPr id="269" name="Body Level One…"/>
          <p:cNvSpPr txBox="1"/>
          <p:nvPr>
            <p:ph type="body" sz="quarter" idx="1"/>
          </p:nvPr>
        </p:nvSpPr>
        <p:spPr>
          <a:xfrm>
            <a:off x="2415970" y="3505200"/>
            <a:ext cx="5653890" cy="381000"/>
          </a:xfrm>
          <a:prstGeom prst="rect">
            <a:avLst/>
          </a:prstGeom>
        </p:spPr>
        <p:txBody>
          <a:bodyPr anchor="ctr"/>
          <a:lstStyle>
            <a:lvl1pPr marL="0" indent="0">
              <a:buClrTx/>
              <a:buSzTx/>
              <a:buFontTx/>
              <a:buNone/>
              <a:defRPr sz="1600"/>
            </a:lvl1pPr>
            <a:lvl2pPr marL="0" indent="0">
              <a:buClrTx/>
              <a:buSzTx/>
              <a:buFontTx/>
              <a:buNone/>
              <a:defRPr sz="1600"/>
            </a:lvl2pPr>
            <a:lvl3pPr marL="0" indent="0">
              <a:buClrTx/>
              <a:buSzTx/>
              <a:buFontTx/>
              <a:buNone/>
              <a:defRPr sz="1600"/>
            </a:lvl3pPr>
            <a:lvl4pPr marL="0" indent="0">
              <a:buClrTx/>
              <a:buSzTx/>
              <a:buFontTx/>
              <a:buNone/>
              <a:defRPr sz="1600"/>
            </a:lvl4pPr>
            <a:lvl5pPr marL="0" indent="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70" name="Text Placeholder 2"/>
          <p:cNvSpPr/>
          <p:nvPr>
            <p:ph type="body" sz="quarter" idx="13"/>
          </p:nvPr>
        </p:nvSpPr>
        <p:spPr>
          <a:xfrm>
            <a:off x="1942413" y="4354045"/>
            <a:ext cx="6591987" cy="1555866"/>
          </a:xfrm>
          <a:prstGeom prst="rect">
            <a:avLst/>
          </a:prstGeom>
        </p:spPr>
        <p:txBody>
          <a:bodyPr anchor="ctr"/>
          <a:lstStyle/>
          <a:p>
            <a:pPr/>
          </a:p>
        </p:txBody>
      </p:sp>
      <p:sp>
        <p:nvSpPr>
          <p:cNvPr id="271" name="Freeform 11"/>
          <p:cNvSpPr/>
          <p:nvPr/>
        </p:nvSpPr>
        <p:spPr>
          <a:xfrm flipV="1">
            <a:off x="56" y="3166527"/>
            <a:ext cx="1365429" cy="508007"/>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272" name="TextBox 13"/>
          <p:cNvSpPr txBox="1"/>
          <p:nvPr/>
        </p:nvSpPr>
        <p:spPr>
          <a:xfrm>
            <a:off x="1808315" y="327092"/>
            <a:ext cx="457321" cy="1226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273" name="TextBox 14"/>
          <p:cNvSpPr txBox="1"/>
          <p:nvPr/>
        </p:nvSpPr>
        <p:spPr>
          <a:xfrm>
            <a:off x="8169533" y="2584392"/>
            <a:ext cx="457321" cy="12266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274" name="Slide Number"/>
          <p:cNvSpPr txBox="1"/>
          <p:nvPr>
            <p:ph type="sldNum" sz="quarter" idx="2"/>
          </p:nvPr>
        </p:nvSpPr>
        <p:spPr>
          <a:xfrm>
            <a:off x="710534" y="3228583"/>
            <a:ext cx="385672"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grpSp>
        <p:nvGrpSpPr>
          <p:cNvPr id="293" name="Group 35"/>
          <p:cNvGrpSpPr/>
          <p:nvPr/>
        </p:nvGrpSpPr>
        <p:grpSpPr>
          <a:xfrm>
            <a:off x="1" y="228600"/>
            <a:ext cx="1981202" cy="6638630"/>
            <a:chOff x="0" y="0"/>
            <a:chExt cx="1981201" cy="6638629"/>
          </a:xfrm>
        </p:grpSpPr>
        <p:sp>
          <p:nvSpPr>
            <p:cNvPr id="281" name="Freeform 11"/>
            <p:cNvSpPr/>
            <p:nvPr/>
          </p:nvSpPr>
          <p:spPr>
            <a:xfrm>
              <a:off x="0" y="2346443"/>
              <a:ext cx="69926"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82" name="Freeform 12"/>
            <p:cNvSpPr/>
            <p:nvPr/>
          </p:nvSpPr>
          <p:spPr>
            <a:xfrm>
              <a:off x="89348" y="2927929"/>
              <a:ext cx="449334"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83" name="Freeform 13"/>
            <p:cNvSpPr/>
            <p:nvPr/>
          </p:nvSpPr>
          <p:spPr>
            <a:xfrm>
              <a:off x="560692" y="5218460"/>
              <a:ext cx="423436"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84" name="Freeform 14"/>
            <p:cNvSpPr/>
            <p:nvPr/>
          </p:nvSpPr>
          <p:spPr>
            <a:xfrm>
              <a:off x="666874" y="6275199"/>
              <a:ext cx="119133"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85" name="Freeform 15"/>
            <p:cNvSpPr/>
            <p:nvPr/>
          </p:nvSpPr>
          <p:spPr>
            <a:xfrm>
              <a:off x="69924" y="2972659"/>
              <a:ext cx="571054"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86" name="Freeform 16"/>
            <p:cNvSpPr/>
            <p:nvPr/>
          </p:nvSpPr>
          <p:spPr>
            <a:xfrm>
              <a:off x="18151" y="0"/>
              <a:ext cx="71199"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87" name="Freeform 17"/>
            <p:cNvSpPr/>
            <p:nvPr/>
          </p:nvSpPr>
          <p:spPr>
            <a:xfrm>
              <a:off x="54385" y="2715463"/>
              <a:ext cx="54388"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88" name="Freeform 18"/>
            <p:cNvSpPr/>
            <p:nvPr/>
          </p:nvSpPr>
          <p:spPr>
            <a:xfrm>
              <a:off x="534794" y="5250144"/>
              <a:ext cx="132082"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89" name="Freeform 19"/>
            <p:cNvSpPr/>
            <p:nvPr/>
          </p:nvSpPr>
          <p:spPr>
            <a:xfrm>
              <a:off x="538679" y="1170426"/>
              <a:ext cx="1442523"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90" name="Freeform 20"/>
            <p:cNvSpPr/>
            <p:nvPr/>
          </p:nvSpPr>
          <p:spPr>
            <a:xfrm>
              <a:off x="640976" y="6301291"/>
              <a:ext cx="112659"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91" name="Freeform 21"/>
            <p:cNvSpPr/>
            <p:nvPr/>
          </p:nvSpPr>
          <p:spPr>
            <a:xfrm>
              <a:off x="534794" y="5130865"/>
              <a:ext cx="25900"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92" name="Freeform 22"/>
            <p:cNvSpPr/>
            <p:nvPr/>
          </p:nvSpPr>
          <p:spPr>
            <a:xfrm>
              <a:off x="590475" y="6016138"/>
              <a:ext cx="165749"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306" name="Group 48"/>
          <p:cNvGrpSpPr/>
          <p:nvPr/>
        </p:nvGrpSpPr>
        <p:grpSpPr>
          <a:xfrm>
            <a:off x="20420" y="-319"/>
            <a:ext cx="1952274" cy="6853576"/>
            <a:chOff x="0" y="0"/>
            <a:chExt cx="1952272" cy="6853574"/>
          </a:xfrm>
        </p:grpSpPr>
        <p:sp>
          <p:nvSpPr>
            <p:cNvPr id="294" name="Freeform 27"/>
            <p:cNvSpPr/>
            <p:nvPr/>
          </p:nvSpPr>
          <p:spPr>
            <a:xfrm>
              <a:off x="-1" y="-1"/>
              <a:ext cx="409503"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95" name="Freeform 28"/>
            <p:cNvSpPr/>
            <p:nvPr/>
          </p:nvSpPr>
          <p:spPr>
            <a:xfrm>
              <a:off x="433309" y="4316791"/>
              <a:ext cx="350777" cy="1580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96" name="Freeform 29"/>
            <p:cNvSpPr/>
            <p:nvPr/>
          </p:nvSpPr>
          <p:spPr>
            <a:xfrm>
              <a:off x="811066" y="5863002"/>
              <a:ext cx="357125"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97" name="Freeform 30"/>
            <p:cNvSpPr/>
            <p:nvPr/>
          </p:nvSpPr>
          <p:spPr>
            <a:xfrm>
              <a:off x="409500" y="4364692"/>
              <a:ext cx="457120"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98" name="Freeform 31"/>
            <p:cNvSpPr/>
            <p:nvPr/>
          </p:nvSpPr>
          <p:spPr>
            <a:xfrm>
              <a:off x="368068" y="1289516"/>
              <a:ext cx="141429" cy="3027277"/>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99" name="Freeform 32"/>
            <p:cNvSpPr/>
            <p:nvPr/>
          </p:nvSpPr>
          <p:spPr>
            <a:xfrm>
              <a:off x="898362" y="6571921"/>
              <a:ext cx="111107"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00" name="Freeform 33"/>
            <p:cNvSpPr/>
            <p:nvPr/>
          </p:nvSpPr>
          <p:spPr>
            <a:xfrm>
              <a:off x="393628" y="4107948"/>
              <a:ext cx="68253"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01" name="Freeform 34"/>
            <p:cNvSpPr/>
            <p:nvPr/>
          </p:nvSpPr>
          <p:spPr>
            <a:xfrm>
              <a:off x="784083" y="3146118"/>
              <a:ext cx="1168190"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02" name="Freeform 35"/>
            <p:cNvSpPr/>
            <p:nvPr/>
          </p:nvSpPr>
          <p:spPr>
            <a:xfrm>
              <a:off x="866618" y="6600660"/>
              <a:ext cx="99997"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03" name="Freeform 36"/>
            <p:cNvSpPr/>
            <p:nvPr/>
          </p:nvSpPr>
          <p:spPr>
            <a:xfrm>
              <a:off x="784083" y="5897490"/>
              <a:ext cx="114281"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04" name="Freeform 37"/>
            <p:cNvSpPr/>
            <p:nvPr/>
          </p:nvSpPr>
          <p:spPr>
            <a:xfrm>
              <a:off x="784083" y="5772949"/>
              <a:ext cx="31746" cy="228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05" name="Freeform 38"/>
            <p:cNvSpPr/>
            <p:nvPr/>
          </p:nvSpPr>
          <p:spPr>
            <a:xfrm>
              <a:off x="811066" y="6322841"/>
              <a:ext cx="174595"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307" name="Rectangle 61"/>
          <p:cNvSpPr/>
          <p:nvPr/>
        </p:nvSpPr>
        <p:spPr>
          <a:xfrm>
            <a:off x="-2" y="0"/>
            <a:ext cx="182884" cy="6858000"/>
          </a:xfrm>
          <a:prstGeom prst="rect">
            <a:avLst/>
          </a:pr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308" name="Title Text"/>
          <p:cNvSpPr txBox="1"/>
          <p:nvPr>
            <p:ph type="title"/>
          </p:nvPr>
        </p:nvSpPr>
        <p:spPr>
          <a:xfrm>
            <a:off x="1942413" y="2438400"/>
            <a:ext cx="6591988" cy="2724847"/>
          </a:xfrm>
          <a:prstGeom prst="rect">
            <a:avLst/>
          </a:prstGeom>
        </p:spPr>
        <p:txBody>
          <a:bodyPr anchor="b"/>
          <a:lstStyle>
            <a:lvl1pPr>
              <a:defRPr sz="4800"/>
            </a:lvl1pPr>
          </a:lstStyle>
          <a:p>
            <a:pPr/>
            <a:r>
              <a:t>Title Text</a:t>
            </a:r>
          </a:p>
        </p:txBody>
      </p:sp>
      <p:sp>
        <p:nvSpPr>
          <p:cNvPr id="309" name="Body Level One…"/>
          <p:cNvSpPr txBox="1"/>
          <p:nvPr>
            <p:ph type="body" sz="quarter" idx="1"/>
          </p:nvPr>
        </p:nvSpPr>
        <p:spPr>
          <a:xfrm>
            <a:off x="1942413" y="5181600"/>
            <a:ext cx="6591988" cy="729622"/>
          </a:xfrm>
          <a:prstGeom prst="rect">
            <a:avLst/>
          </a:prstGeom>
        </p:spPr>
        <p:txBody>
          <a:bodyPr/>
          <a:lstStyle>
            <a:lvl1pPr marL="0" indent="0">
              <a:buClrTx/>
              <a:buSzTx/>
              <a:buFontTx/>
              <a:buNone/>
            </a:lvl1pPr>
            <a:lvl2pPr>
              <a:buClrTx/>
              <a:buFontTx/>
            </a:lvl2pPr>
            <a:lvl3pPr>
              <a:buClrTx/>
              <a:buFontTx/>
            </a:lvl3pPr>
            <a:lvl4pPr>
              <a:buClrTx/>
              <a:buFontTx/>
            </a:lvl4pPr>
            <a:lvl5pPr>
              <a:buClrTx/>
              <a:buFontTx/>
            </a:lvl5pPr>
          </a:lstStyle>
          <a:p>
            <a:pPr/>
            <a:r>
              <a:t>Body Level One</a:t>
            </a:r>
          </a:p>
          <a:p>
            <a:pPr lvl="1"/>
            <a:r>
              <a:t>Body Level Two</a:t>
            </a:r>
          </a:p>
          <a:p>
            <a:pPr lvl="2"/>
            <a:r>
              <a:t>Body Level Three</a:t>
            </a:r>
          </a:p>
          <a:p>
            <a:pPr lvl="3"/>
            <a:r>
              <a:t>Body Level Four</a:t>
            </a:r>
          </a:p>
          <a:p>
            <a:pPr lvl="4"/>
            <a:r>
              <a:t>Body Level Five</a:t>
            </a:r>
          </a:p>
        </p:txBody>
      </p:sp>
      <p:sp>
        <p:nvSpPr>
          <p:cNvPr id="310" name="Freeform 11"/>
          <p:cNvSpPr/>
          <p:nvPr/>
        </p:nvSpPr>
        <p:spPr>
          <a:xfrm flipV="1">
            <a:off x="56" y="4910659"/>
            <a:ext cx="1365429" cy="508007"/>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311" name="Slide Number"/>
          <p:cNvSpPr txBox="1"/>
          <p:nvPr>
            <p:ph type="sldNum" sz="quarter" idx="2"/>
          </p:nvPr>
        </p:nvSpPr>
        <p:spPr>
          <a:xfrm>
            <a:off x="710534" y="4967531"/>
            <a:ext cx="385672"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Name Card">
    <p:spTree>
      <p:nvGrpSpPr>
        <p:cNvPr id="1" name=""/>
        <p:cNvGrpSpPr/>
        <p:nvPr/>
      </p:nvGrpSpPr>
      <p:grpSpPr>
        <a:xfrm>
          <a:off x="0" y="0"/>
          <a:ext cx="0" cy="0"/>
          <a:chOff x="0" y="0"/>
          <a:chExt cx="0" cy="0"/>
        </a:xfrm>
      </p:grpSpPr>
      <p:grpSp>
        <p:nvGrpSpPr>
          <p:cNvPr id="330" name="Group 35"/>
          <p:cNvGrpSpPr/>
          <p:nvPr/>
        </p:nvGrpSpPr>
        <p:grpSpPr>
          <a:xfrm>
            <a:off x="1" y="228600"/>
            <a:ext cx="1981202" cy="6638630"/>
            <a:chOff x="0" y="0"/>
            <a:chExt cx="1981201" cy="6638629"/>
          </a:xfrm>
        </p:grpSpPr>
        <p:sp>
          <p:nvSpPr>
            <p:cNvPr id="318" name="Freeform 11"/>
            <p:cNvSpPr/>
            <p:nvPr/>
          </p:nvSpPr>
          <p:spPr>
            <a:xfrm>
              <a:off x="0" y="2346443"/>
              <a:ext cx="69926"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19" name="Freeform 12"/>
            <p:cNvSpPr/>
            <p:nvPr/>
          </p:nvSpPr>
          <p:spPr>
            <a:xfrm>
              <a:off x="89348" y="2927929"/>
              <a:ext cx="449334"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20" name="Freeform 13"/>
            <p:cNvSpPr/>
            <p:nvPr/>
          </p:nvSpPr>
          <p:spPr>
            <a:xfrm>
              <a:off x="560692" y="5218460"/>
              <a:ext cx="423436"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21" name="Freeform 14"/>
            <p:cNvSpPr/>
            <p:nvPr/>
          </p:nvSpPr>
          <p:spPr>
            <a:xfrm>
              <a:off x="666874" y="6275199"/>
              <a:ext cx="119133"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22" name="Freeform 15"/>
            <p:cNvSpPr/>
            <p:nvPr/>
          </p:nvSpPr>
          <p:spPr>
            <a:xfrm>
              <a:off x="69924" y="2972659"/>
              <a:ext cx="571054"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23" name="Freeform 16"/>
            <p:cNvSpPr/>
            <p:nvPr/>
          </p:nvSpPr>
          <p:spPr>
            <a:xfrm>
              <a:off x="18151" y="0"/>
              <a:ext cx="71199"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24" name="Freeform 17"/>
            <p:cNvSpPr/>
            <p:nvPr/>
          </p:nvSpPr>
          <p:spPr>
            <a:xfrm>
              <a:off x="54385" y="2715463"/>
              <a:ext cx="54388"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25" name="Freeform 18"/>
            <p:cNvSpPr/>
            <p:nvPr/>
          </p:nvSpPr>
          <p:spPr>
            <a:xfrm>
              <a:off x="534794" y="5250144"/>
              <a:ext cx="132082"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26" name="Freeform 19"/>
            <p:cNvSpPr/>
            <p:nvPr/>
          </p:nvSpPr>
          <p:spPr>
            <a:xfrm>
              <a:off x="538679" y="1170426"/>
              <a:ext cx="1442523"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27" name="Freeform 20"/>
            <p:cNvSpPr/>
            <p:nvPr/>
          </p:nvSpPr>
          <p:spPr>
            <a:xfrm>
              <a:off x="640976" y="6301291"/>
              <a:ext cx="112659"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28" name="Freeform 21"/>
            <p:cNvSpPr/>
            <p:nvPr/>
          </p:nvSpPr>
          <p:spPr>
            <a:xfrm>
              <a:off x="534794" y="5130865"/>
              <a:ext cx="25900"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29" name="Freeform 22"/>
            <p:cNvSpPr/>
            <p:nvPr/>
          </p:nvSpPr>
          <p:spPr>
            <a:xfrm>
              <a:off x="590475" y="6016138"/>
              <a:ext cx="165749"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343" name="Group 48"/>
          <p:cNvGrpSpPr/>
          <p:nvPr/>
        </p:nvGrpSpPr>
        <p:grpSpPr>
          <a:xfrm>
            <a:off x="20420" y="-319"/>
            <a:ext cx="1952274" cy="6853576"/>
            <a:chOff x="0" y="0"/>
            <a:chExt cx="1952272" cy="6853574"/>
          </a:xfrm>
        </p:grpSpPr>
        <p:sp>
          <p:nvSpPr>
            <p:cNvPr id="331" name="Freeform 27"/>
            <p:cNvSpPr/>
            <p:nvPr/>
          </p:nvSpPr>
          <p:spPr>
            <a:xfrm>
              <a:off x="-1" y="-1"/>
              <a:ext cx="409503"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32" name="Freeform 28"/>
            <p:cNvSpPr/>
            <p:nvPr/>
          </p:nvSpPr>
          <p:spPr>
            <a:xfrm>
              <a:off x="433309" y="4316791"/>
              <a:ext cx="350777" cy="1580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33" name="Freeform 29"/>
            <p:cNvSpPr/>
            <p:nvPr/>
          </p:nvSpPr>
          <p:spPr>
            <a:xfrm>
              <a:off x="811066" y="5863002"/>
              <a:ext cx="357125"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34" name="Freeform 30"/>
            <p:cNvSpPr/>
            <p:nvPr/>
          </p:nvSpPr>
          <p:spPr>
            <a:xfrm>
              <a:off x="409500" y="4364692"/>
              <a:ext cx="457120"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35" name="Freeform 31"/>
            <p:cNvSpPr/>
            <p:nvPr/>
          </p:nvSpPr>
          <p:spPr>
            <a:xfrm>
              <a:off x="368068" y="1289516"/>
              <a:ext cx="141429" cy="3027277"/>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36" name="Freeform 32"/>
            <p:cNvSpPr/>
            <p:nvPr/>
          </p:nvSpPr>
          <p:spPr>
            <a:xfrm>
              <a:off x="898362" y="6571921"/>
              <a:ext cx="111107"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37" name="Freeform 33"/>
            <p:cNvSpPr/>
            <p:nvPr/>
          </p:nvSpPr>
          <p:spPr>
            <a:xfrm>
              <a:off x="393628" y="4107948"/>
              <a:ext cx="68253"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38" name="Freeform 34"/>
            <p:cNvSpPr/>
            <p:nvPr/>
          </p:nvSpPr>
          <p:spPr>
            <a:xfrm>
              <a:off x="784083" y="3146118"/>
              <a:ext cx="1168190"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39" name="Freeform 35"/>
            <p:cNvSpPr/>
            <p:nvPr/>
          </p:nvSpPr>
          <p:spPr>
            <a:xfrm>
              <a:off x="866618" y="6600660"/>
              <a:ext cx="99997"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40" name="Freeform 36"/>
            <p:cNvSpPr/>
            <p:nvPr/>
          </p:nvSpPr>
          <p:spPr>
            <a:xfrm>
              <a:off x="784083" y="5897490"/>
              <a:ext cx="114281"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41" name="Freeform 37"/>
            <p:cNvSpPr/>
            <p:nvPr/>
          </p:nvSpPr>
          <p:spPr>
            <a:xfrm>
              <a:off x="784083" y="5772949"/>
              <a:ext cx="31746" cy="228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42" name="Freeform 38"/>
            <p:cNvSpPr/>
            <p:nvPr/>
          </p:nvSpPr>
          <p:spPr>
            <a:xfrm>
              <a:off x="811066" y="6322841"/>
              <a:ext cx="174595"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344" name="Rectangle 61"/>
          <p:cNvSpPr/>
          <p:nvPr/>
        </p:nvSpPr>
        <p:spPr>
          <a:xfrm>
            <a:off x="-2" y="0"/>
            <a:ext cx="182884" cy="6858000"/>
          </a:xfrm>
          <a:prstGeom prst="rect">
            <a:avLst/>
          </a:pr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345" name="Title Text"/>
          <p:cNvSpPr txBox="1"/>
          <p:nvPr>
            <p:ph type="title"/>
          </p:nvPr>
        </p:nvSpPr>
        <p:spPr>
          <a:xfrm>
            <a:off x="2188123" y="609600"/>
            <a:ext cx="6109588" cy="2895600"/>
          </a:xfrm>
          <a:prstGeom prst="rect">
            <a:avLst/>
          </a:prstGeom>
        </p:spPr>
        <p:txBody>
          <a:bodyPr anchor="ctr"/>
          <a:lstStyle>
            <a:lvl1pPr>
              <a:defRPr sz="4800"/>
            </a:lvl1pPr>
          </a:lstStyle>
          <a:p>
            <a:pPr/>
            <a:r>
              <a:t>Title Text</a:t>
            </a:r>
          </a:p>
        </p:txBody>
      </p:sp>
      <p:sp>
        <p:nvSpPr>
          <p:cNvPr id="346" name="Body Level One…"/>
          <p:cNvSpPr txBox="1"/>
          <p:nvPr>
            <p:ph type="body" sz="quarter" idx="1"/>
          </p:nvPr>
        </p:nvSpPr>
        <p:spPr>
          <a:xfrm>
            <a:off x="1942413" y="4343400"/>
            <a:ext cx="6688295" cy="838200"/>
          </a:xfrm>
          <a:prstGeom prst="rect">
            <a:avLst/>
          </a:prstGeom>
        </p:spPr>
        <p:txBody>
          <a:bodyPr anchor="b"/>
          <a:lstStyle>
            <a:lvl1pPr marL="0" indent="0">
              <a:buClrTx/>
              <a:buSzTx/>
              <a:buFontTx/>
              <a:buNone/>
              <a:defRPr sz="2400">
                <a:solidFill>
                  <a:schemeClr val="accent1"/>
                </a:solidFill>
              </a:defRPr>
            </a:lvl1pPr>
            <a:lvl2pPr marL="0" indent="0">
              <a:buClrTx/>
              <a:buSzTx/>
              <a:buFontTx/>
              <a:buNone/>
              <a:defRPr sz="2400">
                <a:solidFill>
                  <a:schemeClr val="accent1"/>
                </a:solidFill>
              </a:defRPr>
            </a:lvl2pPr>
            <a:lvl3pPr marL="0" indent="0">
              <a:buClrTx/>
              <a:buSzTx/>
              <a:buFontTx/>
              <a:buNone/>
              <a:defRPr sz="2400">
                <a:solidFill>
                  <a:schemeClr val="accent1"/>
                </a:solidFill>
              </a:defRPr>
            </a:lvl3pPr>
            <a:lvl4pPr marL="0" indent="0">
              <a:buClrTx/>
              <a:buSzTx/>
              <a:buFontTx/>
              <a:buNone/>
              <a:defRPr sz="2400">
                <a:solidFill>
                  <a:schemeClr val="accent1"/>
                </a:solidFill>
              </a:defRPr>
            </a:lvl4pPr>
            <a:lvl5pPr marL="0" indent="0">
              <a:buClrTx/>
              <a:buSzTx/>
              <a:buFont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347" name="Text Placeholder 3"/>
          <p:cNvSpPr/>
          <p:nvPr>
            <p:ph type="body" sz="quarter" idx="13"/>
          </p:nvPr>
        </p:nvSpPr>
        <p:spPr>
          <a:xfrm>
            <a:off x="1942415" y="5181600"/>
            <a:ext cx="6688292" cy="729624"/>
          </a:xfrm>
          <a:prstGeom prst="rect">
            <a:avLst/>
          </a:prstGeom>
        </p:spPr>
        <p:txBody>
          <a:bodyPr/>
          <a:lstStyle/>
          <a:p>
            <a:pPr/>
          </a:p>
        </p:txBody>
      </p:sp>
      <p:sp>
        <p:nvSpPr>
          <p:cNvPr id="348" name="Freeform 11"/>
          <p:cNvSpPr/>
          <p:nvPr/>
        </p:nvSpPr>
        <p:spPr>
          <a:xfrm flipV="1">
            <a:off x="56" y="4910659"/>
            <a:ext cx="1365429" cy="508007"/>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349" name="TextBox 10"/>
          <p:cNvSpPr txBox="1"/>
          <p:nvPr/>
        </p:nvSpPr>
        <p:spPr>
          <a:xfrm>
            <a:off x="1808315" y="327092"/>
            <a:ext cx="457321" cy="1226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350" name="TextBox 11"/>
          <p:cNvSpPr txBox="1"/>
          <p:nvPr/>
        </p:nvSpPr>
        <p:spPr>
          <a:xfrm>
            <a:off x="8169533" y="2584392"/>
            <a:ext cx="457321" cy="12266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351" name="Slide Number"/>
          <p:cNvSpPr txBox="1"/>
          <p:nvPr>
            <p:ph type="sldNum" sz="quarter" idx="2"/>
          </p:nvPr>
        </p:nvSpPr>
        <p:spPr>
          <a:xfrm>
            <a:off x="710534" y="4967531"/>
            <a:ext cx="385672"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rue or False">
    <p:spTree>
      <p:nvGrpSpPr>
        <p:cNvPr id="1" name=""/>
        <p:cNvGrpSpPr/>
        <p:nvPr/>
      </p:nvGrpSpPr>
      <p:grpSpPr>
        <a:xfrm>
          <a:off x="0" y="0"/>
          <a:ext cx="0" cy="0"/>
          <a:chOff x="0" y="0"/>
          <a:chExt cx="0" cy="0"/>
        </a:xfrm>
      </p:grpSpPr>
      <p:grpSp>
        <p:nvGrpSpPr>
          <p:cNvPr id="370" name="Group 35"/>
          <p:cNvGrpSpPr/>
          <p:nvPr/>
        </p:nvGrpSpPr>
        <p:grpSpPr>
          <a:xfrm>
            <a:off x="1" y="228600"/>
            <a:ext cx="1981202" cy="6638630"/>
            <a:chOff x="0" y="0"/>
            <a:chExt cx="1981201" cy="6638629"/>
          </a:xfrm>
        </p:grpSpPr>
        <p:sp>
          <p:nvSpPr>
            <p:cNvPr id="358" name="Freeform 11"/>
            <p:cNvSpPr/>
            <p:nvPr/>
          </p:nvSpPr>
          <p:spPr>
            <a:xfrm>
              <a:off x="0" y="2346443"/>
              <a:ext cx="69926"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59" name="Freeform 12"/>
            <p:cNvSpPr/>
            <p:nvPr/>
          </p:nvSpPr>
          <p:spPr>
            <a:xfrm>
              <a:off x="89348" y="2927929"/>
              <a:ext cx="449334"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60" name="Freeform 13"/>
            <p:cNvSpPr/>
            <p:nvPr/>
          </p:nvSpPr>
          <p:spPr>
            <a:xfrm>
              <a:off x="560692" y="5218460"/>
              <a:ext cx="423436"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61" name="Freeform 14"/>
            <p:cNvSpPr/>
            <p:nvPr/>
          </p:nvSpPr>
          <p:spPr>
            <a:xfrm>
              <a:off x="666874" y="6275199"/>
              <a:ext cx="119133"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62" name="Freeform 15"/>
            <p:cNvSpPr/>
            <p:nvPr/>
          </p:nvSpPr>
          <p:spPr>
            <a:xfrm>
              <a:off x="69924" y="2972659"/>
              <a:ext cx="571054"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63" name="Freeform 16"/>
            <p:cNvSpPr/>
            <p:nvPr/>
          </p:nvSpPr>
          <p:spPr>
            <a:xfrm>
              <a:off x="18151" y="0"/>
              <a:ext cx="71199"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64" name="Freeform 17"/>
            <p:cNvSpPr/>
            <p:nvPr/>
          </p:nvSpPr>
          <p:spPr>
            <a:xfrm>
              <a:off x="54385" y="2715463"/>
              <a:ext cx="54388"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65" name="Freeform 18"/>
            <p:cNvSpPr/>
            <p:nvPr/>
          </p:nvSpPr>
          <p:spPr>
            <a:xfrm>
              <a:off x="534794" y="5250144"/>
              <a:ext cx="132082"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66" name="Freeform 19"/>
            <p:cNvSpPr/>
            <p:nvPr/>
          </p:nvSpPr>
          <p:spPr>
            <a:xfrm>
              <a:off x="538679" y="1170426"/>
              <a:ext cx="1442523"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67" name="Freeform 20"/>
            <p:cNvSpPr/>
            <p:nvPr/>
          </p:nvSpPr>
          <p:spPr>
            <a:xfrm>
              <a:off x="640976" y="6301291"/>
              <a:ext cx="112659"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68" name="Freeform 21"/>
            <p:cNvSpPr/>
            <p:nvPr/>
          </p:nvSpPr>
          <p:spPr>
            <a:xfrm>
              <a:off x="534794" y="5130865"/>
              <a:ext cx="25900"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69" name="Freeform 22"/>
            <p:cNvSpPr/>
            <p:nvPr/>
          </p:nvSpPr>
          <p:spPr>
            <a:xfrm>
              <a:off x="590475" y="6016138"/>
              <a:ext cx="165749"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383" name="Group 48"/>
          <p:cNvGrpSpPr/>
          <p:nvPr/>
        </p:nvGrpSpPr>
        <p:grpSpPr>
          <a:xfrm>
            <a:off x="20420" y="-319"/>
            <a:ext cx="1952274" cy="6853576"/>
            <a:chOff x="0" y="0"/>
            <a:chExt cx="1952272" cy="6853574"/>
          </a:xfrm>
        </p:grpSpPr>
        <p:sp>
          <p:nvSpPr>
            <p:cNvPr id="371" name="Freeform 27"/>
            <p:cNvSpPr/>
            <p:nvPr/>
          </p:nvSpPr>
          <p:spPr>
            <a:xfrm>
              <a:off x="-1" y="-1"/>
              <a:ext cx="409503"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72" name="Freeform 28"/>
            <p:cNvSpPr/>
            <p:nvPr/>
          </p:nvSpPr>
          <p:spPr>
            <a:xfrm>
              <a:off x="433309" y="4316791"/>
              <a:ext cx="350777" cy="1580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73" name="Freeform 29"/>
            <p:cNvSpPr/>
            <p:nvPr/>
          </p:nvSpPr>
          <p:spPr>
            <a:xfrm>
              <a:off x="811066" y="5863002"/>
              <a:ext cx="357125"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74" name="Freeform 30"/>
            <p:cNvSpPr/>
            <p:nvPr/>
          </p:nvSpPr>
          <p:spPr>
            <a:xfrm>
              <a:off x="409500" y="4364692"/>
              <a:ext cx="457120"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75" name="Freeform 31"/>
            <p:cNvSpPr/>
            <p:nvPr/>
          </p:nvSpPr>
          <p:spPr>
            <a:xfrm>
              <a:off x="368068" y="1289516"/>
              <a:ext cx="141429" cy="3027277"/>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76" name="Freeform 32"/>
            <p:cNvSpPr/>
            <p:nvPr/>
          </p:nvSpPr>
          <p:spPr>
            <a:xfrm>
              <a:off x="898362" y="6571921"/>
              <a:ext cx="111107"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77" name="Freeform 33"/>
            <p:cNvSpPr/>
            <p:nvPr/>
          </p:nvSpPr>
          <p:spPr>
            <a:xfrm>
              <a:off x="393628" y="4107948"/>
              <a:ext cx="68253"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78" name="Freeform 34"/>
            <p:cNvSpPr/>
            <p:nvPr/>
          </p:nvSpPr>
          <p:spPr>
            <a:xfrm>
              <a:off x="784083" y="3146118"/>
              <a:ext cx="1168190"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79" name="Freeform 35"/>
            <p:cNvSpPr/>
            <p:nvPr/>
          </p:nvSpPr>
          <p:spPr>
            <a:xfrm>
              <a:off x="866618" y="6600660"/>
              <a:ext cx="99997"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80" name="Freeform 36"/>
            <p:cNvSpPr/>
            <p:nvPr/>
          </p:nvSpPr>
          <p:spPr>
            <a:xfrm>
              <a:off x="784083" y="5897490"/>
              <a:ext cx="114281"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81" name="Freeform 37"/>
            <p:cNvSpPr/>
            <p:nvPr/>
          </p:nvSpPr>
          <p:spPr>
            <a:xfrm>
              <a:off x="784083" y="5772949"/>
              <a:ext cx="31746" cy="228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82" name="Freeform 38"/>
            <p:cNvSpPr/>
            <p:nvPr/>
          </p:nvSpPr>
          <p:spPr>
            <a:xfrm>
              <a:off x="811066" y="6322841"/>
              <a:ext cx="174595"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384" name="Rectangle 61"/>
          <p:cNvSpPr/>
          <p:nvPr/>
        </p:nvSpPr>
        <p:spPr>
          <a:xfrm>
            <a:off x="-2" y="0"/>
            <a:ext cx="182884" cy="6858000"/>
          </a:xfrm>
          <a:prstGeom prst="rect">
            <a:avLst/>
          </a:pr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385" name="Title Text"/>
          <p:cNvSpPr txBox="1"/>
          <p:nvPr>
            <p:ph type="title"/>
          </p:nvPr>
        </p:nvSpPr>
        <p:spPr>
          <a:xfrm>
            <a:off x="1942414" y="627407"/>
            <a:ext cx="6591987" cy="2880020"/>
          </a:xfrm>
          <a:prstGeom prst="rect">
            <a:avLst/>
          </a:prstGeom>
        </p:spPr>
        <p:txBody>
          <a:bodyPr anchor="ctr"/>
          <a:lstStyle>
            <a:lvl1pPr>
              <a:defRPr sz="4800"/>
            </a:lvl1pPr>
          </a:lstStyle>
          <a:p>
            <a:pPr/>
            <a:r>
              <a:t>Title Text</a:t>
            </a:r>
          </a:p>
        </p:txBody>
      </p:sp>
      <p:sp>
        <p:nvSpPr>
          <p:cNvPr id="386" name="Body Level One…"/>
          <p:cNvSpPr txBox="1"/>
          <p:nvPr>
            <p:ph type="body" sz="quarter" idx="1"/>
          </p:nvPr>
        </p:nvSpPr>
        <p:spPr>
          <a:xfrm>
            <a:off x="1942413" y="4343400"/>
            <a:ext cx="6591988" cy="838200"/>
          </a:xfrm>
          <a:prstGeom prst="rect">
            <a:avLst/>
          </a:prstGeom>
        </p:spPr>
        <p:txBody>
          <a:bodyPr anchor="b"/>
          <a:lstStyle>
            <a:lvl1pPr marL="0" indent="0">
              <a:buClrTx/>
              <a:buSzTx/>
              <a:buFontTx/>
              <a:buNone/>
              <a:defRPr sz="2400">
                <a:solidFill>
                  <a:schemeClr val="accent1"/>
                </a:solidFill>
              </a:defRPr>
            </a:lvl1pPr>
            <a:lvl2pPr marL="0" indent="0">
              <a:buClrTx/>
              <a:buSzTx/>
              <a:buFontTx/>
              <a:buNone/>
              <a:defRPr sz="2400">
                <a:solidFill>
                  <a:schemeClr val="accent1"/>
                </a:solidFill>
              </a:defRPr>
            </a:lvl2pPr>
            <a:lvl3pPr marL="0" indent="0">
              <a:buClrTx/>
              <a:buSzTx/>
              <a:buFontTx/>
              <a:buNone/>
              <a:defRPr sz="2400">
                <a:solidFill>
                  <a:schemeClr val="accent1"/>
                </a:solidFill>
              </a:defRPr>
            </a:lvl3pPr>
            <a:lvl4pPr marL="0" indent="0">
              <a:buClrTx/>
              <a:buSzTx/>
              <a:buFontTx/>
              <a:buNone/>
              <a:defRPr sz="2400">
                <a:solidFill>
                  <a:schemeClr val="accent1"/>
                </a:solidFill>
              </a:defRPr>
            </a:lvl4pPr>
            <a:lvl5pPr marL="0" indent="0">
              <a:buClrTx/>
              <a:buSzTx/>
              <a:buFont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387" name="Text Placeholder 3"/>
          <p:cNvSpPr/>
          <p:nvPr>
            <p:ph type="body" sz="quarter" idx="13"/>
          </p:nvPr>
        </p:nvSpPr>
        <p:spPr>
          <a:xfrm>
            <a:off x="1942413" y="5181600"/>
            <a:ext cx="6591987" cy="729624"/>
          </a:xfrm>
          <a:prstGeom prst="rect">
            <a:avLst/>
          </a:prstGeom>
        </p:spPr>
        <p:txBody>
          <a:bodyPr/>
          <a:lstStyle/>
          <a:p>
            <a:pPr/>
          </a:p>
        </p:txBody>
      </p:sp>
      <p:sp>
        <p:nvSpPr>
          <p:cNvPr id="388" name="Freeform 11"/>
          <p:cNvSpPr/>
          <p:nvPr/>
        </p:nvSpPr>
        <p:spPr>
          <a:xfrm flipV="1">
            <a:off x="56" y="4910659"/>
            <a:ext cx="1365429" cy="508007"/>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389" name="Slide Number"/>
          <p:cNvSpPr txBox="1"/>
          <p:nvPr>
            <p:ph type="sldNum" sz="quarter" idx="2"/>
          </p:nvPr>
        </p:nvSpPr>
        <p:spPr>
          <a:xfrm>
            <a:off x="710534" y="4967531"/>
            <a:ext cx="385672"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396" name="Title Text"/>
          <p:cNvSpPr txBox="1"/>
          <p:nvPr>
            <p:ph type="title"/>
          </p:nvPr>
        </p:nvSpPr>
        <p:spPr>
          <a:prstGeom prst="rect">
            <a:avLst/>
          </a:prstGeom>
        </p:spPr>
        <p:txBody>
          <a:bodyPr/>
          <a:lstStyle/>
          <a:p>
            <a:pPr/>
            <a:r>
              <a:t>Title Text</a:t>
            </a:r>
          </a:p>
        </p:txBody>
      </p:sp>
      <p:sp>
        <p:nvSpPr>
          <p:cNvPr id="397" name="Body Level One…"/>
          <p:cNvSpPr txBox="1"/>
          <p:nvPr>
            <p:ph type="body" idx="1"/>
          </p:nvPr>
        </p:nvSpPr>
        <p:spPr>
          <a:xfrm>
            <a:off x="1942413" y="2133600"/>
            <a:ext cx="6591988" cy="3886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405" name="Title Text"/>
          <p:cNvSpPr txBox="1"/>
          <p:nvPr>
            <p:ph type="title"/>
          </p:nvPr>
        </p:nvSpPr>
        <p:spPr>
          <a:xfrm>
            <a:off x="6878535" y="627405"/>
            <a:ext cx="1656134" cy="5283819"/>
          </a:xfrm>
          <a:prstGeom prst="rect">
            <a:avLst/>
          </a:prstGeom>
        </p:spPr>
        <p:txBody>
          <a:bodyPr anchor="ctr"/>
          <a:lstStyle/>
          <a:p>
            <a:pPr/>
            <a:r>
              <a:t>Title Text</a:t>
            </a:r>
          </a:p>
        </p:txBody>
      </p:sp>
      <p:sp>
        <p:nvSpPr>
          <p:cNvPr id="406" name="Body Level One…"/>
          <p:cNvSpPr txBox="1"/>
          <p:nvPr>
            <p:ph type="body" sz="half" idx="1"/>
          </p:nvPr>
        </p:nvSpPr>
        <p:spPr>
          <a:xfrm>
            <a:off x="1942414" y="627405"/>
            <a:ext cx="4716352" cy="5283819"/>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6" name="Title Text"/>
          <p:cNvSpPr txBox="1"/>
          <p:nvPr>
            <p:ph type="title"/>
          </p:nvPr>
        </p:nvSpPr>
        <p:spPr>
          <a:xfrm>
            <a:off x="1945201" y="624110"/>
            <a:ext cx="6589201" cy="1280892"/>
          </a:xfrm>
          <a:prstGeom prst="rect">
            <a:avLst/>
          </a:prstGeom>
        </p:spPr>
        <p:txBody>
          <a:bodyPr/>
          <a:lstStyle/>
          <a:p>
            <a:pPr/>
            <a:r>
              <a:t>Title Text</a:t>
            </a:r>
          </a:p>
        </p:txBody>
      </p:sp>
      <p:sp>
        <p:nvSpPr>
          <p:cNvPr id="77" name="Body Level One…"/>
          <p:cNvSpPr txBox="1"/>
          <p:nvPr>
            <p:ph type="body" sz="half" idx="1"/>
          </p:nvPr>
        </p:nvSpPr>
        <p:spPr>
          <a:xfrm>
            <a:off x="1942413" y="2133600"/>
            <a:ext cx="6591988" cy="377762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grpSp>
        <p:nvGrpSpPr>
          <p:cNvPr id="97" name="Group 35"/>
          <p:cNvGrpSpPr/>
          <p:nvPr/>
        </p:nvGrpSpPr>
        <p:grpSpPr>
          <a:xfrm>
            <a:off x="1" y="228600"/>
            <a:ext cx="1981202" cy="6638630"/>
            <a:chOff x="0" y="0"/>
            <a:chExt cx="1981201" cy="6638629"/>
          </a:xfrm>
        </p:grpSpPr>
        <p:sp>
          <p:nvSpPr>
            <p:cNvPr id="85" name="Freeform 11"/>
            <p:cNvSpPr/>
            <p:nvPr/>
          </p:nvSpPr>
          <p:spPr>
            <a:xfrm>
              <a:off x="0" y="2346443"/>
              <a:ext cx="69926"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6" name="Freeform 12"/>
            <p:cNvSpPr/>
            <p:nvPr/>
          </p:nvSpPr>
          <p:spPr>
            <a:xfrm>
              <a:off x="89348" y="2927929"/>
              <a:ext cx="449334"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7" name="Freeform 13"/>
            <p:cNvSpPr/>
            <p:nvPr/>
          </p:nvSpPr>
          <p:spPr>
            <a:xfrm>
              <a:off x="560692" y="5218460"/>
              <a:ext cx="423436"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8" name="Freeform 14"/>
            <p:cNvSpPr/>
            <p:nvPr/>
          </p:nvSpPr>
          <p:spPr>
            <a:xfrm>
              <a:off x="666874" y="6275199"/>
              <a:ext cx="119133"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9" name="Freeform 15"/>
            <p:cNvSpPr/>
            <p:nvPr/>
          </p:nvSpPr>
          <p:spPr>
            <a:xfrm>
              <a:off x="69924" y="2972659"/>
              <a:ext cx="571054"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0" name="Freeform 16"/>
            <p:cNvSpPr/>
            <p:nvPr/>
          </p:nvSpPr>
          <p:spPr>
            <a:xfrm>
              <a:off x="18151" y="0"/>
              <a:ext cx="71199"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1" name="Freeform 17"/>
            <p:cNvSpPr/>
            <p:nvPr/>
          </p:nvSpPr>
          <p:spPr>
            <a:xfrm>
              <a:off x="54385" y="2715463"/>
              <a:ext cx="54388"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2" name="Freeform 18"/>
            <p:cNvSpPr/>
            <p:nvPr/>
          </p:nvSpPr>
          <p:spPr>
            <a:xfrm>
              <a:off x="534794" y="5250144"/>
              <a:ext cx="132082"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3" name="Freeform 19"/>
            <p:cNvSpPr/>
            <p:nvPr/>
          </p:nvSpPr>
          <p:spPr>
            <a:xfrm>
              <a:off x="538679" y="1170426"/>
              <a:ext cx="1442523"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4" name="Freeform 20"/>
            <p:cNvSpPr/>
            <p:nvPr/>
          </p:nvSpPr>
          <p:spPr>
            <a:xfrm>
              <a:off x="640976" y="6301291"/>
              <a:ext cx="112659"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5" name="Freeform 21"/>
            <p:cNvSpPr/>
            <p:nvPr/>
          </p:nvSpPr>
          <p:spPr>
            <a:xfrm>
              <a:off x="534794" y="5130865"/>
              <a:ext cx="25900"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6" name="Freeform 22"/>
            <p:cNvSpPr/>
            <p:nvPr/>
          </p:nvSpPr>
          <p:spPr>
            <a:xfrm>
              <a:off x="590475" y="6016138"/>
              <a:ext cx="165749"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110" name="Group 48"/>
          <p:cNvGrpSpPr/>
          <p:nvPr/>
        </p:nvGrpSpPr>
        <p:grpSpPr>
          <a:xfrm>
            <a:off x="20420" y="-319"/>
            <a:ext cx="1952274" cy="6853576"/>
            <a:chOff x="0" y="0"/>
            <a:chExt cx="1952272" cy="6853574"/>
          </a:xfrm>
        </p:grpSpPr>
        <p:sp>
          <p:nvSpPr>
            <p:cNvPr id="98" name="Freeform 27"/>
            <p:cNvSpPr/>
            <p:nvPr/>
          </p:nvSpPr>
          <p:spPr>
            <a:xfrm>
              <a:off x="-1" y="-1"/>
              <a:ext cx="409503"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9" name="Freeform 28"/>
            <p:cNvSpPr/>
            <p:nvPr/>
          </p:nvSpPr>
          <p:spPr>
            <a:xfrm>
              <a:off x="433309" y="4316791"/>
              <a:ext cx="350777" cy="1580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 name="Freeform 29"/>
            <p:cNvSpPr/>
            <p:nvPr/>
          </p:nvSpPr>
          <p:spPr>
            <a:xfrm>
              <a:off x="811066" y="5863002"/>
              <a:ext cx="357125"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1" name="Freeform 30"/>
            <p:cNvSpPr/>
            <p:nvPr/>
          </p:nvSpPr>
          <p:spPr>
            <a:xfrm>
              <a:off x="409500" y="4364692"/>
              <a:ext cx="457120"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2" name="Freeform 31"/>
            <p:cNvSpPr/>
            <p:nvPr/>
          </p:nvSpPr>
          <p:spPr>
            <a:xfrm>
              <a:off x="368068" y="1289516"/>
              <a:ext cx="141429" cy="3027277"/>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3" name="Freeform 32"/>
            <p:cNvSpPr/>
            <p:nvPr/>
          </p:nvSpPr>
          <p:spPr>
            <a:xfrm>
              <a:off x="898362" y="6571921"/>
              <a:ext cx="111107"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4" name="Freeform 33"/>
            <p:cNvSpPr/>
            <p:nvPr/>
          </p:nvSpPr>
          <p:spPr>
            <a:xfrm>
              <a:off x="393628" y="4107948"/>
              <a:ext cx="68253"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5" name="Freeform 34"/>
            <p:cNvSpPr/>
            <p:nvPr/>
          </p:nvSpPr>
          <p:spPr>
            <a:xfrm>
              <a:off x="784083" y="3146118"/>
              <a:ext cx="1168190"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6" name="Freeform 35"/>
            <p:cNvSpPr/>
            <p:nvPr/>
          </p:nvSpPr>
          <p:spPr>
            <a:xfrm>
              <a:off x="866618" y="6600660"/>
              <a:ext cx="99997"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7" name="Freeform 36"/>
            <p:cNvSpPr/>
            <p:nvPr/>
          </p:nvSpPr>
          <p:spPr>
            <a:xfrm>
              <a:off x="784083" y="5897490"/>
              <a:ext cx="114281"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8" name="Freeform 37"/>
            <p:cNvSpPr/>
            <p:nvPr/>
          </p:nvSpPr>
          <p:spPr>
            <a:xfrm>
              <a:off x="784083" y="5772949"/>
              <a:ext cx="31746" cy="228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9" name="Freeform 38"/>
            <p:cNvSpPr/>
            <p:nvPr/>
          </p:nvSpPr>
          <p:spPr>
            <a:xfrm>
              <a:off x="811066" y="6322841"/>
              <a:ext cx="174595"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111" name="Rectangle 61"/>
          <p:cNvSpPr/>
          <p:nvPr/>
        </p:nvSpPr>
        <p:spPr>
          <a:xfrm>
            <a:off x="-2" y="0"/>
            <a:ext cx="182884" cy="6858000"/>
          </a:xfrm>
          <a:prstGeom prst="rect">
            <a:avLst/>
          </a:pr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12" name="Title Text"/>
          <p:cNvSpPr txBox="1"/>
          <p:nvPr>
            <p:ph type="title"/>
          </p:nvPr>
        </p:nvSpPr>
        <p:spPr>
          <a:xfrm>
            <a:off x="1942413" y="2074560"/>
            <a:ext cx="6591988" cy="1468803"/>
          </a:xfrm>
          <a:prstGeom prst="rect">
            <a:avLst/>
          </a:prstGeom>
        </p:spPr>
        <p:txBody>
          <a:bodyPr anchor="b"/>
          <a:lstStyle>
            <a:lvl1pPr>
              <a:defRPr sz="4000"/>
            </a:lvl1pPr>
          </a:lstStyle>
          <a:p>
            <a:pPr/>
            <a:r>
              <a:t>Title Text</a:t>
            </a:r>
          </a:p>
        </p:txBody>
      </p:sp>
      <p:sp>
        <p:nvSpPr>
          <p:cNvPr id="113" name="Body Level One…"/>
          <p:cNvSpPr txBox="1"/>
          <p:nvPr>
            <p:ph type="body" sz="quarter" idx="1"/>
          </p:nvPr>
        </p:nvSpPr>
        <p:spPr>
          <a:xfrm>
            <a:off x="1942413" y="3581400"/>
            <a:ext cx="6591988" cy="860401"/>
          </a:xfrm>
          <a:prstGeom prst="rect">
            <a:avLst/>
          </a:prstGeom>
        </p:spPr>
        <p:txBody>
          <a:bodyPr/>
          <a:lstStyle>
            <a:lvl1pPr marL="0" indent="0">
              <a:buClrTx/>
              <a:buSzTx/>
              <a:buFontTx/>
              <a:buNone/>
              <a:defRPr sz="2000"/>
            </a:lvl1pPr>
            <a:lvl2pPr marL="0" indent="0">
              <a:buClrTx/>
              <a:buSzTx/>
              <a:buFontTx/>
              <a:buNone/>
              <a:defRPr sz="2000"/>
            </a:lvl2pPr>
            <a:lvl3pPr marL="0" indent="0">
              <a:buClrTx/>
              <a:buSzTx/>
              <a:buFontTx/>
              <a:buNone/>
              <a:defRPr sz="2000"/>
            </a:lvl3pPr>
            <a:lvl4pPr marL="0" indent="0">
              <a:buClrTx/>
              <a:buSzTx/>
              <a:buFontTx/>
              <a:buNone/>
              <a:defRPr sz="2000"/>
            </a:lvl4pPr>
            <a:lvl5pPr marL="0" indent="0">
              <a:buClrTx/>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14" name="Freeform 11"/>
          <p:cNvSpPr/>
          <p:nvPr/>
        </p:nvSpPr>
        <p:spPr>
          <a:xfrm flipV="1">
            <a:off x="56" y="3166527"/>
            <a:ext cx="1365429" cy="508007"/>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15" name="Slide Number"/>
          <p:cNvSpPr txBox="1"/>
          <p:nvPr>
            <p:ph type="sldNum" sz="quarter" idx="2"/>
          </p:nvPr>
        </p:nvSpPr>
        <p:spPr>
          <a:xfrm>
            <a:off x="710534" y="3228583"/>
            <a:ext cx="385672"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22" name="Title Text"/>
          <p:cNvSpPr txBox="1"/>
          <p:nvPr>
            <p:ph type="title"/>
          </p:nvPr>
        </p:nvSpPr>
        <p:spPr>
          <a:prstGeom prst="rect">
            <a:avLst/>
          </a:prstGeom>
        </p:spPr>
        <p:txBody>
          <a:bodyPr/>
          <a:lstStyle/>
          <a:p>
            <a:pPr/>
            <a:r>
              <a:t>Title Text</a:t>
            </a:r>
          </a:p>
        </p:txBody>
      </p:sp>
      <p:sp>
        <p:nvSpPr>
          <p:cNvPr id="123" name="Body Level One…"/>
          <p:cNvSpPr txBox="1"/>
          <p:nvPr>
            <p:ph type="body" sz="quarter" idx="1"/>
          </p:nvPr>
        </p:nvSpPr>
        <p:spPr>
          <a:xfrm>
            <a:off x="1942414" y="2136706"/>
            <a:ext cx="3197533" cy="376739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31" name="Title Text"/>
          <p:cNvSpPr txBox="1"/>
          <p:nvPr>
            <p:ph type="title"/>
          </p:nvPr>
        </p:nvSpPr>
        <p:spPr>
          <a:prstGeom prst="rect">
            <a:avLst/>
          </a:prstGeom>
        </p:spPr>
        <p:txBody>
          <a:bodyPr/>
          <a:lstStyle/>
          <a:p>
            <a:pPr/>
            <a:r>
              <a:t>Title Text</a:t>
            </a:r>
          </a:p>
        </p:txBody>
      </p:sp>
      <p:sp>
        <p:nvSpPr>
          <p:cNvPr id="132" name="Body Level One…"/>
          <p:cNvSpPr txBox="1"/>
          <p:nvPr>
            <p:ph type="body" sz="quarter" idx="1"/>
          </p:nvPr>
        </p:nvSpPr>
        <p:spPr>
          <a:xfrm>
            <a:off x="2265352" y="2226624"/>
            <a:ext cx="2874598" cy="576264"/>
          </a:xfrm>
          <a:prstGeom prst="rect">
            <a:avLst/>
          </a:prstGeom>
        </p:spPr>
        <p:txBody>
          <a:bodyPr anchor="b"/>
          <a:lstStyle>
            <a:lvl1pPr marL="0" indent="0">
              <a:buClrTx/>
              <a:buSzTx/>
              <a:buFontTx/>
              <a:buNone/>
              <a:defRPr sz="2400"/>
            </a:lvl1pPr>
            <a:lvl2pPr marL="0" indent="0">
              <a:buClrTx/>
              <a:buSzTx/>
              <a:buFontTx/>
              <a:buNone/>
              <a:defRPr sz="2400"/>
            </a:lvl2pPr>
            <a:lvl3pPr marL="0" indent="0">
              <a:buClrTx/>
              <a:buSzTx/>
              <a:buFontTx/>
              <a:buNone/>
              <a:defRPr sz="2400"/>
            </a:lvl3pPr>
            <a:lvl4pPr marL="0" indent="0">
              <a:buClrTx/>
              <a:buSzTx/>
              <a:buFontTx/>
              <a:buNone/>
              <a:defRPr sz="2400"/>
            </a:lvl4pPr>
            <a:lvl5pPr marL="0" indent="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3" name="Text Placeholder 4"/>
          <p:cNvSpPr/>
          <p:nvPr>
            <p:ph type="body" sz="quarter" idx="13"/>
          </p:nvPr>
        </p:nvSpPr>
        <p:spPr>
          <a:xfrm>
            <a:off x="5656152" y="2223398"/>
            <a:ext cx="2873241" cy="576263"/>
          </a:xfrm>
          <a:prstGeom prst="rect">
            <a:avLst/>
          </a:prstGeom>
        </p:spPr>
        <p:txBody>
          <a:bodyPr anchor="b"/>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41" name="Title Text"/>
          <p:cNvSpPr txBox="1"/>
          <p:nvPr>
            <p:ph type="title"/>
          </p:nvPr>
        </p:nvSpPr>
        <p:spPr>
          <a:prstGeom prst="rect">
            <a:avLst/>
          </a:prstGeom>
        </p:spPr>
        <p:txBody>
          <a:bodyPr/>
          <a:lstStyle/>
          <a:p>
            <a:pPr/>
            <a:r>
              <a:t>Title Text</a:t>
            </a:r>
          </a:p>
        </p:txBody>
      </p:sp>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56" name="Title Text"/>
          <p:cNvSpPr txBox="1"/>
          <p:nvPr>
            <p:ph type="title"/>
          </p:nvPr>
        </p:nvSpPr>
        <p:spPr>
          <a:xfrm>
            <a:off x="1942413" y="446087"/>
            <a:ext cx="2629587" cy="976313"/>
          </a:xfrm>
          <a:prstGeom prst="rect">
            <a:avLst/>
          </a:prstGeom>
        </p:spPr>
        <p:txBody>
          <a:bodyPr anchor="b"/>
          <a:lstStyle>
            <a:lvl1pPr>
              <a:defRPr sz="2000"/>
            </a:lvl1pPr>
          </a:lstStyle>
          <a:p>
            <a:pPr/>
            <a:r>
              <a:t>Title Text</a:t>
            </a:r>
          </a:p>
        </p:txBody>
      </p:sp>
      <p:sp>
        <p:nvSpPr>
          <p:cNvPr id="157" name="Body Level One…"/>
          <p:cNvSpPr txBox="1"/>
          <p:nvPr>
            <p:ph type="body" sz="half" idx="1"/>
          </p:nvPr>
        </p:nvSpPr>
        <p:spPr>
          <a:xfrm>
            <a:off x="4743494" y="446089"/>
            <a:ext cx="3790906" cy="5414963"/>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58" name="Text Placeholder 3"/>
          <p:cNvSpPr/>
          <p:nvPr>
            <p:ph type="body" sz="quarter" idx="13"/>
          </p:nvPr>
        </p:nvSpPr>
        <p:spPr>
          <a:xfrm>
            <a:off x="1942413" y="1598611"/>
            <a:ext cx="2629587" cy="4262439"/>
          </a:xfrm>
          <a:prstGeom prst="rect">
            <a:avLst/>
          </a:prstGeom>
        </p:spPr>
        <p:txBody>
          <a:bodyPr/>
          <a:lstStyle/>
          <a:p>
            <a:pPr/>
          </a:p>
        </p:txBody>
      </p:sp>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grpSp>
        <p:nvGrpSpPr>
          <p:cNvPr id="178" name="Group 35"/>
          <p:cNvGrpSpPr/>
          <p:nvPr/>
        </p:nvGrpSpPr>
        <p:grpSpPr>
          <a:xfrm>
            <a:off x="1" y="228600"/>
            <a:ext cx="1981202" cy="6638630"/>
            <a:chOff x="0" y="0"/>
            <a:chExt cx="1981201" cy="6638629"/>
          </a:xfrm>
        </p:grpSpPr>
        <p:sp>
          <p:nvSpPr>
            <p:cNvPr id="166" name="Freeform 11"/>
            <p:cNvSpPr/>
            <p:nvPr/>
          </p:nvSpPr>
          <p:spPr>
            <a:xfrm>
              <a:off x="0" y="2346443"/>
              <a:ext cx="69926"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67" name="Freeform 12"/>
            <p:cNvSpPr/>
            <p:nvPr/>
          </p:nvSpPr>
          <p:spPr>
            <a:xfrm>
              <a:off x="89348" y="2927929"/>
              <a:ext cx="449334"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68" name="Freeform 13"/>
            <p:cNvSpPr/>
            <p:nvPr/>
          </p:nvSpPr>
          <p:spPr>
            <a:xfrm>
              <a:off x="560692" y="5218460"/>
              <a:ext cx="423436"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69" name="Freeform 14"/>
            <p:cNvSpPr/>
            <p:nvPr/>
          </p:nvSpPr>
          <p:spPr>
            <a:xfrm>
              <a:off x="666874" y="6275199"/>
              <a:ext cx="119133"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70" name="Freeform 15"/>
            <p:cNvSpPr/>
            <p:nvPr/>
          </p:nvSpPr>
          <p:spPr>
            <a:xfrm>
              <a:off x="69924" y="2972659"/>
              <a:ext cx="571054"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71" name="Freeform 16"/>
            <p:cNvSpPr/>
            <p:nvPr/>
          </p:nvSpPr>
          <p:spPr>
            <a:xfrm>
              <a:off x="18151" y="0"/>
              <a:ext cx="71199"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72" name="Freeform 17"/>
            <p:cNvSpPr/>
            <p:nvPr/>
          </p:nvSpPr>
          <p:spPr>
            <a:xfrm>
              <a:off x="54385" y="2715463"/>
              <a:ext cx="54388"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73" name="Freeform 18"/>
            <p:cNvSpPr/>
            <p:nvPr/>
          </p:nvSpPr>
          <p:spPr>
            <a:xfrm>
              <a:off x="534794" y="5250144"/>
              <a:ext cx="132082"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74" name="Freeform 19"/>
            <p:cNvSpPr/>
            <p:nvPr/>
          </p:nvSpPr>
          <p:spPr>
            <a:xfrm>
              <a:off x="538679" y="1170426"/>
              <a:ext cx="1442523"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75" name="Freeform 20"/>
            <p:cNvSpPr/>
            <p:nvPr/>
          </p:nvSpPr>
          <p:spPr>
            <a:xfrm>
              <a:off x="640976" y="6301291"/>
              <a:ext cx="112659"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76" name="Freeform 21"/>
            <p:cNvSpPr/>
            <p:nvPr/>
          </p:nvSpPr>
          <p:spPr>
            <a:xfrm>
              <a:off x="534794" y="5130865"/>
              <a:ext cx="25900"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77" name="Freeform 22"/>
            <p:cNvSpPr/>
            <p:nvPr/>
          </p:nvSpPr>
          <p:spPr>
            <a:xfrm>
              <a:off x="590475" y="6016138"/>
              <a:ext cx="165749"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191" name="Group 48"/>
          <p:cNvGrpSpPr/>
          <p:nvPr/>
        </p:nvGrpSpPr>
        <p:grpSpPr>
          <a:xfrm>
            <a:off x="20420" y="-319"/>
            <a:ext cx="1952274" cy="6853576"/>
            <a:chOff x="0" y="0"/>
            <a:chExt cx="1952272" cy="6853574"/>
          </a:xfrm>
        </p:grpSpPr>
        <p:sp>
          <p:nvSpPr>
            <p:cNvPr id="179" name="Freeform 27"/>
            <p:cNvSpPr/>
            <p:nvPr/>
          </p:nvSpPr>
          <p:spPr>
            <a:xfrm>
              <a:off x="-1" y="-1"/>
              <a:ext cx="409503"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80" name="Freeform 28"/>
            <p:cNvSpPr/>
            <p:nvPr/>
          </p:nvSpPr>
          <p:spPr>
            <a:xfrm>
              <a:off x="433309" y="4316791"/>
              <a:ext cx="350777" cy="1580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81" name="Freeform 29"/>
            <p:cNvSpPr/>
            <p:nvPr/>
          </p:nvSpPr>
          <p:spPr>
            <a:xfrm>
              <a:off x="811066" y="5863002"/>
              <a:ext cx="357125"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82" name="Freeform 30"/>
            <p:cNvSpPr/>
            <p:nvPr/>
          </p:nvSpPr>
          <p:spPr>
            <a:xfrm>
              <a:off x="409500" y="4364692"/>
              <a:ext cx="457120"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83" name="Freeform 31"/>
            <p:cNvSpPr/>
            <p:nvPr/>
          </p:nvSpPr>
          <p:spPr>
            <a:xfrm>
              <a:off x="368068" y="1289516"/>
              <a:ext cx="141429" cy="3027277"/>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84" name="Freeform 32"/>
            <p:cNvSpPr/>
            <p:nvPr/>
          </p:nvSpPr>
          <p:spPr>
            <a:xfrm>
              <a:off x="898362" y="6571921"/>
              <a:ext cx="111107"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85" name="Freeform 33"/>
            <p:cNvSpPr/>
            <p:nvPr/>
          </p:nvSpPr>
          <p:spPr>
            <a:xfrm>
              <a:off x="393628" y="4107948"/>
              <a:ext cx="68253"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86" name="Freeform 34"/>
            <p:cNvSpPr/>
            <p:nvPr/>
          </p:nvSpPr>
          <p:spPr>
            <a:xfrm>
              <a:off x="784083" y="3146118"/>
              <a:ext cx="1168190"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87" name="Freeform 35"/>
            <p:cNvSpPr/>
            <p:nvPr/>
          </p:nvSpPr>
          <p:spPr>
            <a:xfrm>
              <a:off x="866618" y="6600660"/>
              <a:ext cx="99997"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88" name="Freeform 36"/>
            <p:cNvSpPr/>
            <p:nvPr/>
          </p:nvSpPr>
          <p:spPr>
            <a:xfrm>
              <a:off x="784083" y="5897490"/>
              <a:ext cx="114281"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89" name="Freeform 37"/>
            <p:cNvSpPr/>
            <p:nvPr/>
          </p:nvSpPr>
          <p:spPr>
            <a:xfrm>
              <a:off x="784083" y="5772949"/>
              <a:ext cx="31746" cy="228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90" name="Freeform 38"/>
            <p:cNvSpPr/>
            <p:nvPr/>
          </p:nvSpPr>
          <p:spPr>
            <a:xfrm>
              <a:off x="811066" y="6322841"/>
              <a:ext cx="174595"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192" name="Rectangle 61"/>
          <p:cNvSpPr/>
          <p:nvPr/>
        </p:nvSpPr>
        <p:spPr>
          <a:xfrm>
            <a:off x="-2" y="0"/>
            <a:ext cx="182884" cy="6858000"/>
          </a:xfrm>
          <a:prstGeom prst="rect">
            <a:avLst/>
          </a:pr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93" name="Title Text"/>
          <p:cNvSpPr txBox="1"/>
          <p:nvPr>
            <p:ph type="title"/>
          </p:nvPr>
        </p:nvSpPr>
        <p:spPr>
          <a:xfrm>
            <a:off x="1942413" y="4800600"/>
            <a:ext cx="6591988" cy="566738"/>
          </a:xfrm>
          <a:prstGeom prst="rect">
            <a:avLst/>
          </a:prstGeom>
        </p:spPr>
        <p:txBody>
          <a:bodyPr anchor="b"/>
          <a:lstStyle>
            <a:lvl1pPr>
              <a:defRPr sz="2400"/>
            </a:lvl1pPr>
          </a:lstStyle>
          <a:p>
            <a:pPr/>
            <a:r>
              <a:t>Title Text</a:t>
            </a:r>
          </a:p>
        </p:txBody>
      </p:sp>
      <p:sp>
        <p:nvSpPr>
          <p:cNvPr id="194" name="Picture Placeholder 2"/>
          <p:cNvSpPr/>
          <p:nvPr>
            <p:ph type="pic" idx="13"/>
          </p:nvPr>
        </p:nvSpPr>
        <p:spPr>
          <a:xfrm>
            <a:off x="1942413" y="634965"/>
            <a:ext cx="6591988" cy="3854971"/>
          </a:xfrm>
          <a:prstGeom prst="rect">
            <a:avLst/>
          </a:prstGeom>
        </p:spPr>
        <p:txBody>
          <a:bodyPr lIns="91439" tIns="45719" rIns="91439" bIns="45719">
            <a:noAutofit/>
          </a:bodyPr>
          <a:lstStyle/>
          <a:p>
            <a:pPr/>
          </a:p>
        </p:txBody>
      </p:sp>
      <p:sp>
        <p:nvSpPr>
          <p:cNvPr id="195" name="Body Level One…"/>
          <p:cNvSpPr txBox="1"/>
          <p:nvPr>
            <p:ph type="body" sz="quarter" idx="1"/>
          </p:nvPr>
        </p:nvSpPr>
        <p:spPr>
          <a:xfrm>
            <a:off x="1942413" y="5367337"/>
            <a:ext cx="6591988" cy="493714"/>
          </a:xfrm>
          <a:prstGeom prst="rect">
            <a:avLst/>
          </a:prstGeom>
        </p:spPr>
        <p:txBody>
          <a:bodyPr/>
          <a:lstStyle>
            <a:lvl1pPr marL="0" indent="0">
              <a:buClrTx/>
              <a:buSzTx/>
              <a:buFontTx/>
              <a:buNone/>
              <a:defRPr sz="1200"/>
            </a:lvl1pPr>
            <a:lvl2pPr marL="0" indent="0">
              <a:buClrTx/>
              <a:buSzTx/>
              <a:buFontTx/>
              <a:buNone/>
              <a:defRPr sz="1200"/>
            </a:lvl2pPr>
            <a:lvl3pPr marL="0" indent="0">
              <a:buClrTx/>
              <a:buSzTx/>
              <a:buFontTx/>
              <a:buNone/>
              <a:defRPr sz="1200"/>
            </a:lvl3pPr>
            <a:lvl4pPr marL="0" indent="0">
              <a:buClrTx/>
              <a:buSzTx/>
              <a:buFontTx/>
              <a:buNone/>
              <a:defRPr sz="1200"/>
            </a:lvl4pPr>
            <a:lvl5pPr marL="0" indent="0">
              <a:buClrTx/>
              <a:buSzTx/>
              <a:buFont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196" name="Freeform 11"/>
          <p:cNvSpPr/>
          <p:nvPr/>
        </p:nvSpPr>
        <p:spPr>
          <a:xfrm flipV="1">
            <a:off x="56" y="4910659"/>
            <a:ext cx="1365429" cy="508007"/>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97" name="Slide Number"/>
          <p:cNvSpPr txBox="1"/>
          <p:nvPr>
            <p:ph type="sldNum" sz="quarter" idx="2"/>
          </p:nvPr>
        </p:nvSpPr>
        <p:spPr>
          <a:xfrm>
            <a:off x="710534" y="4967531"/>
            <a:ext cx="385672"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2C333A"/>
        </a:solidFill>
      </p:bgPr>
    </p:bg>
    <p:spTree>
      <p:nvGrpSpPr>
        <p:cNvPr id="1" name=""/>
        <p:cNvGrpSpPr/>
        <p:nvPr/>
      </p:nvGrpSpPr>
      <p:grpSpPr>
        <a:xfrm>
          <a:off x="0" y="0"/>
          <a:ext cx="0" cy="0"/>
          <a:chOff x="0" y="0"/>
          <a:chExt cx="0" cy="0"/>
        </a:xfrm>
      </p:grpSpPr>
      <p:grpSp>
        <p:nvGrpSpPr>
          <p:cNvPr id="14" name="Group 35"/>
          <p:cNvGrpSpPr/>
          <p:nvPr/>
        </p:nvGrpSpPr>
        <p:grpSpPr>
          <a:xfrm>
            <a:off x="1" y="228600"/>
            <a:ext cx="1981202" cy="6638630"/>
            <a:chOff x="0" y="0"/>
            <a:chExt cx="1981201" cy="6638629"/>
          </a:xfrm>
        </p:grpSpPr>
        <p:sp>
          <p:nvSpPr>
            <p:cNvPr id="2" name="Freeform 11"/>
            <p:cNvSpPr/>
            <p:nvPr/>
          </p:nvSpPr>
          <p:spPr>
            <a:xfrm>
              <a:off x="0" y="2346443"/>
              <a:ext cx="69926"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3" name="Freeform 12"/>
            <p:cNvSpPr/>
            <p:nvPr/>
          </p:nvSpPr>
          <p:spPr>
            <a:xfrm>
              <a:off x="89348" y="2927929"/>
              <a:ext cx="449334"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4" name="Freeform 13"/>
            <p:cNvSpPr/>
            <p:nvPr/>
          </p:nvSpPr>
          <p:spPr>
            <a:xfrm>
              <a:off x="560692" y="5218460"/>
              <a:ext cx="423436"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5" name="Freeform 14"/>
            <p:cNvSpPr/>
            <p:nvPr/>
          </p:nvSpPr>
          <p:spPr>
            <a:xfrm>
              <a:off x="666874" y="6275199"/>
              <a:ext cx="119133"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 name="Freeform 15"/>
            <p:cNvSpPr/>
            <p:nvPr/>
          </p:nvSpPr>
          <p:spPr>
            <a:xfrm>
              <a:off x="69924" y="2972659"/>
              <a:ext cx="571054"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 name="Freeform 16"/>
            <p:cNvSpPr/>
            <p:nvPr/>
          </p:nvSpPr>
          <p:spPr>
            <a:xfrm>
              <a:off x="18151" y="0"/>
              <a:ext cx="71199"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 name="Freeform 17"/>
            <p:cNvSpPr/>
            <p:nvPr/>
          </p:nvSpPr>
          <p:spPr>
            <a:xfrm>
              <a:off x="54385" y="2715463"/>
              <a:ext cx="54388"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 name="Freeform 18"/>
            <p:cNvSpPr/>
            <p:nvPr/>
          </p:nvSpPr>
          <p:spPr>
            <a:xfrm>
              <a:off x="534794" y="5250144"/>
              <a:ext cx="132082"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 name="Freeform 19"/>
            <p:cNvSpPr/>
            <p:nvPr/>
          </p:nvSpPr>
          <p:spPr>
            <a:xfrm>
              <a:off x="538679" y="1170426"/>
              <a:ext cx="1442523"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1" name="Freeform 20"/>
            <p:cNvSpPr/>
            <p:nvPr/>
          </p:nvSpPr>
          <p:spPr>
            <a:xfrm>
              <a:off x="640976" y="6301291"/>
              <a:ext cx="112659"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2" name="Freeform 21"/>
            <p:cNvSpPr/>
            <p:nvPr/>
          </p:nvSpPr>
          <p:spPr>
            <a:xfrm>
              <a:off x="534794" y="5130865"/>
              <a:ext cx="25900"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3" name="Freeform 22"/>
            <p:cNvSpPr/>
            <p:nvPr/>
          </p:nvSpPr>
          <p:spPr>
            <a:xfrm>
              <a:off x="590475" y="6016138"/>
              <a:ext cx="165749"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B01CB0">
                <a:alpha val="4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27" name="Group 48"/>
          <p:cNvGrpSpPr/>
          <p:nvPr/>
        </p:nvGrpSpPr>
        <p:grpSpPr>
          <a:xfrm>
            <a:off x="20420" y="-319"/>
            <a:ext cx="1952274" cy="6853576"/>
            <a:chOff x="0" y="0"/>
            <a:chExt cx="1952272" cy="6853574"/>
          </a:xfrm>
        </p:grpSpPr>
        <p:sp>
          <p:nvSpPr>
            <p:cNvPr id="15" name="Freeform 27"/>
            <p:cNvSpPr/>
            <p:nvPr/>
          </p:nvSpPr>
          <p:spPr>
            <a:xfrm>
              <a:off x="-1" y="-1"/>
              <a:ext cx="409503"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6" name="Freeform 28"/>
            <p:cNvSpPr/>
            <p:nvPr/>
          </p:nvSpPr>
          <p:spPr>
            <a:xfrm>
              <a:off x="433309" y="4316791"/>
              <a:ext cx="350777" cy="1580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7" name="Freeform 29"/>
            <p:cNvSpPr/>
            <p:nvPr/>
          </p:nvSpPr>
          <p:spPr>
            <a:xfrm>
              <a:off x="811066" y="5863002"/>
              <a:ext cx="357125" cy="99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8" name="Freeform 30"/>
            <p:cNvSpPr/>
            <p:nvPr/>
          </p:nvSpPr>
          <p:spPr>
            <a:xfrm>
              <a:off x="409500" y="4364692"/>
              <a:ext cx="457120"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9" name="Freeform 31"/>
            <p:cNvSpPr/>
            <p:nvPr/>
          </p:nvSpPr>
          <p:spPr>
            <a:xfrm>
              <a:off x="368068" y="1289516"/>
              <a:ext cx="141429" cy="3027277"/>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0" name="Freeform 32"/>
            <p:cNvSpPr/>
            <p:nvPr/>
          </p:nvSpPr>
          <p:spPr>
            <a:xfrm>
              <a:off x="898362" y="6571921"/>
              <a:ext cx="111107"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1" name="Freeform 33"/>
            <p:cNvSpPr/>
            <p:nvPr/>
          </p:nvSpPr>
          <p:spPr>
            <a:xfrm>
              <a:off x="393628" y="4107948"/>
              <a:ext cx="68253"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2" name="Freeform 34"/>
            <p:cNvSpPr/>
            <p:nvPr/>
          </p:nvSpPr>
          <p:spPr>
            <a:xfrm>
              <a:off x="784083" y="3146118"/>
              <a:ext cx="1168190"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3" name="Freeform 35"/>
            <p:cNvSpPr/>
            <p:nvPr/>
          </p:nvSpPr>
          <p:spPr>
            <a:xfrm>
              <a:off x="866618" y="6600660"/>
              <a:ext cx="99997"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4" name="Freeform 36"/>
            <p:cNvSpPr/>
            <p:nvPr/>
          </p:nvSpPr>
          <p:spPr>
            <a:xfrm>
              <a:off x="784083" y="5897490"/>
              <a:ext cx="114281"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5" name="Freeform 37"/>
            <p:cNvSpPr/>
            <p:nvPr/>
          </p:nvSpPr>
          <p:spPr>
            <a:xfrm>
              <a:off x="784083" y="5772949"/>
              <a:ext cx="31746" cy="228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26" name="Freeform 38"/>
            <p:cNvSpPr/>
            <p:nvPr/>
          </p:nvSpPr>
          <p:spPr>
            <a:xfrm>
              <a:off x="811066" y="6322841"/>
              <a:ext cx="174595"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28" name="Rectangle 61"/>
          <p:cNvSpPr/>
          <p:nvPr/>
        </p:nvSpPr>
        <p:spPr>
          <a:xfrm>
            <a:off x="-2" y="0"/>
            <a:ext cx="182884" cy="6858000"/>
          </a:xfrm>
          <a:prstGeom prst="rect">
            <a:avLst/>
          </a:pr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29" name="Freeform 11"/>
          <p:cNvSpPr/>
          <p:nvPr/>
        </p:nvSpPr>
        <p:spPr>
          <a:xfrm flipV="1">
            <a:off x="56" y="711193"/>
            <a:ext cx="1365429" cy="508007"/>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30" name="Title Text"/>
          <p:cNvSpPr txBox="1"/>
          <p:nvPr>
            <p:ph type="title"/>
          </p:nvPr>
        </p:nvSpPr>
        <p:spPr>
          <a:xfrm>
            <a:off x="1945200" y="624110"/>
            <a:ext cx="6589201" cy="12808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Title Text</a:t>
            </a:r>
          </a:p>
        </p:txBody>
      </p:sp>
      <p:sp>
        <p:nvSpPr>
          <p:cNvPr id="31" name="Body Level One…"/>
          <p:cNvSpPr txBox="1"/>
          <p:nvPr>
            <p:ph type="body" idx="1"/>
          </p:nvPr>
        </p:nvSpPr>
        <p:spPr>
          <a:xfrm>
            <a:off x="5103812" y="2438400"/>
            <a:ext cx="3581401" cy="4419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xfrm>
            <a:off x="710534" y="772226"/>
            <a:ext cx="385672" cy="396239"/>
          </a:xfrm>
          <a:prstGeom prst="rect">
            <a:avLst/>
          </a:prstGeom>
          <a:ln w="12700">
            <a:miter lim="400000"/>
          </a:ln>
        </p:spPr>
        <p:txBody>
          <a:bodyPr wrap="none" lIns="45718" tIns="45718" rIns="45718" bIns="45718" anchor="ctr">
            <a:spAutoFit/>
          </a:bodyPr>
          <a:lstStyle>
            <a:lvl1pPr algn="r">
              <a:defRPr sz="2000">
                <a:solidFill>
                  <a:srgbClr val="FEFFFF"/>
                </a:solidFill>
                <a:latin typeface="Century Gothic"/>
                <a:ea typeface="Century Gothic"/>
                <a:cs typeface="Century Gothic"/>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FFFFFF"/>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ln>
            <a:noFill/>
          </a:ln>
          <a:solidFill>
            <a:srgbClr val="FFFFFF"/>
          </a:solidFill>
          <a:uFillTx/>
          <a:latin typeface="Century Gothic"/>
          <a:ea typeface="Century Gothic"/>
          <a:cs typeface="Century Gothic"/>
          <a:sym typeface="Century Gothic"/>
        </a:defRPr>
      </a:lvl1pPr>
      <a:lvl2pPr marL="778668" marR="0" indent="-321468"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ln>
            <a:noFill/>
          </a:ln>
          <a:solidFill>
            <a:srgbClr val="FFFFFF"/>
          </a:solidFill>
          <a:uFillTx/>
          <a:latin typeface="Century Gothic"/>
          <a:ea typeface="Century Gothic"/>
          <a:cs typeface="Century Gothic"/>
          <a:sym typeface="Century Gothic"/>
        </a:defRPr>
      </a:lvl2pPr>
      <a:lvl3pPr marL="1208314" marR="0" indent="-293914"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ln>
            <a:noFill/>
          </a:ln>
          <a:solidFill>
            <a:srgbClr val="FFFFFF"/>
          </a:solidFill>
          <a:uFillTx/>
          <a:latin typeface="Century Gothic"/>
          <a:ea typeface="Century Gothic"/>
          <a:cs typeface="Century Gothic"/>
          <a:sym typeface="Century Gothic"/>
        </a:defRPr>
      </a:lvl3pPr>
      <a:lvl4pPr marL="17145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ln>
            <a:noFill/>
          </a:ln>
          <a:solidFill>
            <a:srgbClr val="FFFFFF"/>
          </a:solidFill>
          <a:uFillTx/>
          <a:latin typeface="Century Gothic"/>
          <a:ea typeface="Century Gothic"/>
          <a:cs typeface="Century Gothic"/>
          <a:sym typeface="Century Gothic"/>
        </a:defRPr>
      </a:lvl4pPr>
      <a:lvl5pPr marL="21717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ln>
            <a:noFill/>
          </a:ln>
          <a:solidFill>
            <a:srgbClr val="FFFFFF"/>
          </a:solidFill>
          <a:uFillTx/>
          <a:latin typeface="Century Gothic"/>
          <a:ea typeface="Century Gothic"/>
          <a:cs typeface="Century Gothic"/>
          <a:sym typeface="Century Gothic"/>
        </a:defRPr>
      </a:lvl5pPr>
      <a:lvl6pPr marL="26289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ln>
            <a:noFill/>
          </a:ln>
          <a:solidFill>
            <a:srgbClr val="FFFFFF"/>
          </a:solidFill>
          <a:uFillTx/>
          <a:latin typeface="Century Gothic"/>
          <a:ea typeface="Century Gothic"/>
          <a:cs typeface="Century Gothic"/>
          <a:sym typeface="Century Gothic"/>
        </a:defRPr>
      </a:lvl6pPr>
      <a:lvl7pPr marL="30861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ln>
            <a:noFill/>
          </a:ln>
          <a:solidFill>
            <a:srgbClr val="FFFFFF"/>
          </a:solidFill>
          <a:uFillTx/>
          <a:latin typeface="Century Gothic"/>
          <a:ea typeface="Century Gothic"/>
          <a:cs typeface="Century Gothic"/>
          <a:sym typeface="Century Gothic"/>
        </a:defRPr>
      </a:lvl7pPr>
      <a:lvl8pPr marL="35433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ln>
            <a:noFill/>
          </a:ln>
          <a:solidFill>
            <a:srgbClr val="FFFFFF"/>
          </a:solidFill>
          <a:uFillTx/>
          <a:latin typeface="Century Gothic"/>
          <a:ea typeface="Century Gothic"/>
          <a:cs typeface="Century Gothic"/>
          <a:sym typeface="Century Gothic"/>
        </a:defRPr>
      </a:lvl8pPr>
      <a:lvl9pPr marL="40005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ln>
            <a:noFill/>
          </a:ln>
          <a:solidFill>
            <a:srgbClr val="FFFFFF"/>
          </a:solidFill>
          <a:uFillTx/>
          <a:latin typeface="Century Gothic"/>
          <a:ea typeface="Century Gothic"/>
          <a:cs typeface="Century Gothic"/>
          <a:sym typeface="Century Gothic"/>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entury Gothic"/>
        </a:defRPr>
      </a:lvl1pPr>
      <a:lvl2pPr marL="0" marR="0" indent="0" algn="r" defTabSz="457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entury Gothic"/>
        </a:defRPr>
      </a:lvl2pPr>
      <a:lvl3pPr marL="0" marR="0" indent="0" algn="r" defTabSz="457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entury Gothic"/>
        </a:defRPr>
      </a:lvl3pPr>
      <a:lvl4pPr marL="0" marR="0" indent="0" algn="r" defTabSz="457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entury Gothic"/>
        </a:defRPr>
      </a:lvl4pPr>
      <a:lvl5pPr marL="0" marR="0" indent="0" algn="r" defTabSz="457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entury Gothic"/>
        </a:defRPr>
      </a:lvl5pPr>
      <a:lvl6pPr marL="0" marR="0" indent="0" algn="r" defTabSz="457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entury Gothic"/>
        </a:defRPr>
      </a:lvl6pPr>
      <a:lvl7pPr marL="0" marR="0" indent="0" algn="r" defTabSz="457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entury Gothic"/>
        </a:defRPr>
      </a:lvl7pPr>
      <a:lvl8pPr marL="0" marR="0" indent="0" algn="r" defTabSz="457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entury Gothic"/>
        </a:defRPr>
      </a:lvl8pPr>
      <a:lvl9pPr marL="0" marR="0" indent="0" algn="r" defTabSz="457200" rtl="0" latinLnBrk="0">
        <a:lnSpc>
          <a:spcPct val="100000"/>
        </a:lnSpc>
        <a:spcBef>
          <a:spcPts val="0"/>
        </a:spcBef>
        <a:spcAft>
          <a:spcPts val="0"/>
        </a:spcAft>
        <a:buClrTx/>
        <a:buSzTx/>
        <a:buFontTx/>
        <a:buNone/>
        <a:tabLst/>
        <a:defRPr b="0" baseline="0" cap="none" i="0" spc="0" strike="noStrike" sz="2000" u="none">
          <a:ln>
            <a:noFill/>
          </a:ln>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4.png"/><Relationship Id="rId8" Type="http://schemas.openxmlformats.org/officeDocument/2006/relationships/image" Target="../media/image6.jpeg"/><Relationship Id="rId9" Type="http://schemas.openxmlformats.org/officeDocument/2006/relationships/image" Target="../media/image7.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Title 1"/>
          <p:cNvSpPr txBox="1"/>
          <p:nvPr>
            <p:ph type="ctrTitle"/>
          </p:nvPr>
        </p:nvSpPr>
        <p:spPr>
          <a:xfrm>
            <a:off x="1488682" y="184808"/>
            <a:ext cx="6686551" cy="882486"/>
          </a:xfrm>
          <a:prstGeom prst="rect">
            <a:avLst/>
          </a:prstGeom>
        </p:spPr>
        <p:txBody>
          <a:bodyPr/>
          <a:lstStyle>
            <a:lvl1pPr algn="ctr" defTabSz="260604">
              <a:defRPr sz="2400">
                <a:latin typeface="Times New Roman"/>
                <a:ea typeface="Times New Roman"/>
                <a:cs typeface="Times New Roman"/>
                <a:sym typeface="Times New Roman"/>
              </a:defRPr>
            </a:lvl1pPr>
          </a:lstStyle>
          <a:p>
            <a:pPr/>
            <a:r>
              <a:t>BÁO CÁO LUẬN VĂN KHOA HỌC MÁY TÍNH KHOÁ 40</a:t>
            </a:r>
          </a:p>
        </p:txBody>
      </p:sp>
      <p:sp>
        <p:nvSpPr>
          <p:cNvPr id="417" name="Subtitle 2"/>
          <p:cNvSpPr txBox="1"/>
          <p:nvPr>
            <p:ph type="subTitle" sz="quarter" idx="1"/>
          </p:nvPr>
        </p:nvSpPr>
        <p:spPr>
          <a:xfrm>
            <a:off x="1384321" y="1378841"/>
            <a:ext cx="6895273" cy="1333665"/>
          </a:xfrm>
          <a:prstGeom prst="rect">
            <a:avLst/>
          </a:prstGeom>
        </p:spPr>
        <p:txBody>
          <a:bodyPr/>
          <a:lstStyle/>
          <a:p>
            <a:pPr algn="ctr">
              <a:lnSpc>
                <a:spcPct val="80000"/>
              </a:lnSpc>
              <a:defRPr sz="1500">
                <a:latin typeface="Times New Roman"/>
                <a:ea typeface="Times New Roman"/>
                <a:cs typeface="Times New Roman"/>
                <a:sym typeface="Times New Roman"/>
              </a:defRPr>
            </a:pPr>
            <a:r>
              <a:t>ĐỀ TÀI BÁO CÁO: Nhận Diện Biển Báo Giao Thông Trên Thiết Bị Di Động</a:t>
            </a:r>
          </a:p>
          <a:p>
            <a:pPr algn="ctr">
              <a:lnSpc>
                <a:spcPct val="80000"/>
              </a:lnSpc>
              <a:defRPr sz="1500">
                <a:latin typeface="Times New Roman"/>
                <a:ea typeface="Times New Roman"/>
                <a:cs typeface="Times New Roman"/>
                <a:sym typeface="Times New Roman"/>
              </a:defRPr>
            </a:pPr>
            <a:r>
              <a:t>GVHD:PGS,TS Thầy Phạm Nguyên Khang</a:t>
            </a:r>
          </a:p>
          <a:p>
            <a:pPr algn="ctr">
              <a:lnSpc>
                <a:spcPct val="80000"/>
              </a:lnSpc>
              <a:defRPr sz="1500">
                <a:latin typeface="Times New Roman"/>
                <a:ea typeface="Times New Roman"/>
                <a:cs typeface="Times New Roman"/>
                <a:sym typeface="Times New Roman"/>
              </a:defRPr>
            </a:pPr>
            <a:r>
              <a:t>SV Thực hiện: Huỳnh Bảo Quốc</a:t>
            </a:r>
          </a:p>
        </p:txBody>
      </p:sp>
      <p:sp>
        <p:nvSpPr>
          <p:cNvPr id="418" name="Slide Number Placeholder 3"/>
          <p:cNvSpPr txBox="1"/>
          <p:nvPr>
            <p:ph type="sldNum" sz="quarter" idx="4294967295"/>
          </p:nvPr>
        </p:nvSpPr>
        <p:spPr>
          <a:xfrm>
            <a:off x="763405" y="4513982"/>
            <a:ext cx="244905"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9" name="Picture 2" descr="Picture 2"/>
          <p:cNvPicPr>
            <a:picLocks noChangeAspect="1"/>
          </p:cNvPicPr>
          <p:nvPr/>
        </p:nvPicPr>
        <p:blipFill>
          <a:blip r:embed="rId2">
            <a:extLst/>
          </a:blip>
          <a:stretch>
            <a:fillRect/>
          </a:stretch>
        </p:blipFill>
        <p:spPr>
          <a:xfrm>
            <a:off x="413425" y="225411"/>
            <a:ext cx="944869" cy="801280"/>
          </a:xfrm>
          <a:prstGeom prst="rect">
            <a:avLst/>
          </a:prstGeom>
          <a:ln w="12700">
            <a:miter lim="400000"/>
          </a:ln>
        </p:spPr>
      </p:pic>
      <p:pic>
        <p:nvPicPr>
          <p:cNvPr id="420" name="Image" descr="Image"/>
          <p:cNvPicPr>
            <a:picLocks noChangeAspect="1"/>
          </p:cNvPicPr>
          <p:nvPr/>
        </p:nvPicPr>
        <p:blipFill>
          <a:blip r:embed="rId3">
            <a:extLst/>
          </a:blip>
          <a:stretch>
            <a:fillRect/>
          </a:stretch>
        </p:blipFill>
        <p:spPr>
          <a:xfrm>
            <a:off x="2571882" y="2781726"/>
            <a:ext cx="5006647" cy="386064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Title 1"/>
          <p:cNvSpPr txBox="1"/>
          <p:nvPr>
            <p:ph type="title"/>
          </p:nvPr>
        </p:nvSpPr>
        <p:spPr>
          <a:xfrm>
            <a:off x="1945200" y="624110"/>
            <a:ext cx="6589201" cy="1280892"/>
          </a:xfrm>
          <a:prstGeom prst="rect">
            <a:avLst/>
          </a:prstGeom>
        </p:spPr>
        <p:txBody>
          <a:bodyPr/>
          <a:lstStyle>
            <a:lvl1pPr>
              <a:defRPr>
                <a:latin typeface="Times New Roman"/>
                <a:ea typeface="Times New Roman"/>
                <a:cs typeface="Times New Roman"/>
                <a:sym typeface="Times New Roman"/>
              </a:defRPr>
            </a:lvl1pPr>
          </a:lstStyle>
          <a:p>
            <a:pPr/>
            <a:r>
              <a:t>2.1 Mô tả bài toán, Thiết kế và cài đặt giải thuật .</a:t>
            </a:r>
          </a:p>
        </p:txBody>
      </p:sp>
      <p:sp>
        <p:nvSpPr>
          <p:cNvPr id="459" name="Content Placeholder 2"/>
          <p:cNvSpPr txBox="1"/>
          <p:nvPr>
            <p:ph type="body" sz="half" idx="1"/>
          </p:nvPr>
        </p:nvSpPr>
        <p:spPr>
          <a:xfrm>
            <a:off x="1942413" y="2133600"/>
            <a:ext cx="6591987" cy="3777623"/>
          </a:xfrm>
          <a:prstGeom prst="rect">
            <a:avLst/>
          </a:prstGeom>
        </p:spPr>
        <p:txBody>
          <a:bodyPr/>
          <a:lstStyle/>
          <a:p>
            <a:pPr marL="0" indent="0">
              <a:buSzTx/>
              <a:buNone/>
              <a:defRPr>
                <a:latin typeface="Times New Roman"/>
                <a:ea typeface="Times New Roman"/>
                <a:cs typeface="Times New Roman"/>
                <a:sym typeface="Times New Roman"/>
              </a:defRPr>
            </a:pPr>
          </a:p>
          <a:p>
            <a:pPr>
              <a:buFont typeface="Times New Roman"/>
              <a:buChar char="❑"/>
              <a:defRPr>
                <a:solidFill>
                  <a:srgbClr val="FFC000"/>
                </a:solidFill>
                <a:latin typeface="Times New Roman"/>
                <a:ea typeface="Times New Roman"/>
                <a:cs typeface="Times New Roman"/>
                <a:sym typeface="Times New Roman"/>
              </a:defRPr>
            </a:pPr>
            <a:r>
              <a:t> Phát hiện biển báo.</a:t>
            </a:r>
          </a:p>
          <a:p>
            <a:pPr>
              <a:buFont typeface="Times New Roman"/>
              <a:buChar char="❑"/>
              <a:defRPr>
                <a:latin typeface="Times New Roman"/>
                <a:ea typeface="Times New Roman"/>
                <a:cs typeface="Times New Roman"/>
                <a:sym typeface="Times New Roman"/>
              </a:defRPr>
            </a:pPr>
            <a:r>
              <a:t>Nhận diện biển báo.</a:t>
            </a:r>
          </a:p>
          <a:p>
            <a:pPr>
              <a:buFont typeface="Times New Roman"/>
              <a:buChar char="❑"/>
              <a:defRPr>
                <a:latin typeface="Times New Roman"/>
                <a:ea typeface="Times New Roman"/>
                <a:cs typeface="Times New Roman"/>
                <a:sym typeface="Times New Roman"/>
              </a:defRPr>
            </a:pPr>
            <a:r>
              <a:t>Xử lý thời gian thực trên di động.</a:t>
            </a:r>
          </a:p>
        </p:txBody>
      </p:sp>
      <p:sp>
        <p:nvSpPr>
          <p:cNvPr id="460" name="Slide Number Placeholder 3"/>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Title 1"/>
          <p:cNvSpPr txBox="1"/>
          <p:nvPr>
            <p:ph type="title"/>
          </p:nvPr>
        </p:nvSpPr>
        <p:spPr>
          <a:xfrm>
            <a:off x="1945200" y="624110"/>
            <a:ext cx="6589201" cy="1280892"/>
          </a:xfrm>
          <a:prstGeom prst="rect">
            <a:avLst/>
          </a:prstGeom>
        </p:spPr>
        <p:txBody>
          <a:bodyPr/>
          <a:lstStyle>
            <a:lvl1pPr>
              <a:defRPr>
                <a:latin typeface="Times New Roman"/>
                <a:ea typeface="Times New Roman"/>
                <a:cs typeface="Times New Roman"/>
                <a:sym typeface="Times New Roman"/>
              </a:defRPr>
            </a:lvl1pPr>
          </a:lstStyle>
          <a:p>
            <a:pPr/>
            <a:r>
              <a:t>Phát hiện biển báo?</a:t>
            </a:r>
          </a:p>
        </p:txBody>
      </p:sp>
      <p:sp>
        <p:nvSpPr>
          <p:cNvPr id="463" name="Slide Number Placeholder 2"/>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4" name="Body"/>
          <p:cNvSpPr txBox="1"/>
          <p:nvPr>
            <p:ph type="body" sz="half" idx="1"/>
          </p:nvPr>
        </p:nvSpPr>
        <p:spPr>
          <a:xfrm>
            <a:off x="870713" y="1185713"/>
            <a:ext cx="5213103" cy="3973117"/>
          </a:xfrm>
          <a:prstGeom prst="rect">
            <a:avLst/>
          </a:prstGeom>
        </p:spPr>
        <p:txBody>
          <a:bodyPr/>
          <a:lstStyle/>
          <a:p>
            <a:pPr/>
          </a:p>
        </p:txBody>
      </p:sp>
      <p:pic>
        <p:nvPicPr>
          <p:cNvPr id="465" name="Image" descr="Image"/>
          <p:cNvPicPr>
            <a:picLocks noChangeAspect="1"/>
          </p:cNvPicPr>
          <p:nvPr/>
        </p:nvPicPr>
        <p:blipFill>
          <a:blip r:embed="rId3">
            <a:extLst/>
          </a:blip>
          <a:stretch>
            <a:fillRect/>
          </a:stretch>
        </p:blipFill>
        <p:spPr>
          <a:xfrm>
            <a:off x="6165136" y="759911"/>
            <a:ext cx="2737829" cy="6045203"/>
          </a:xfrm>
          <a:prstGeom prst="rect">
            <a:avLst/>
          </a:prstGeom>
          <a:ln w="12700">
            <a:miter lim="400000"/>
          </a:ln>
        </p:spPr>
      </p:pic>
      <p:pic>
        <p:nvPicPr>
          <p:cNvPr id="466" name="D5J3v.png" descr="D5J3v.png"/>
          <p:cNvPicPr>
            <a:picLocks noChangeAspect="1"/>
          </p:cNvPicPr>
          <p:nvPr/>
        </p:nvPicPr>
        <p:blipFill>
          <a:blip r:embed="rId4">
            <a:extLst/>
          </a:blip>
          <a:stretch>
            <a:fillRect/>
          </a:stretch>
        </p:blipFill>
        <p:spPr>
          <a:xfrm>
            <a:off x="3134241" y="2413125"/>
            <a:ext cx="2875519" cy="3271937"/>
          </a:xfrm>
          <a:prstGeom prst="rect">
            <a:avLst/>
          </a:prstGeom>
          <a:ln w="12700">
            <a:miter lim="400000"/>
          </a:ln>
        </p:spPr>
      </p:pic>
      <p:pic>
        <p:nvPicPr>
          <p:cNvPr id="467" name="Image" descr="Image"/>
          <p:cNvPicPr>
            <a:picLocks noChangeAspect="1"/>
          </p:cNvPicPr>
          <p:nvPr/>
        </p:nvPicPr>
        <p:blipFill>
          <a:blip r:embed="rId5">
            <a:extLst/>
          </a:blip>
          <a:stretch>
            <a:fillRect/>
          </a:stretch>
        </p:blipFill>
        <p:spPr>
          <a:xfrm>
            <a:off x="254003" y="2257887"/>
            <a:ext cx="5840011" cy="383212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5" grpId="2"/>
      <p:bldP build="whole" bldLvl="1" animBg="1" rev="0" advAuto="0" spid="466" grpId="1"/>
      <p:bldP build="whole" bldLvl="1" animBg="1" rev="0" advAuto="0" spid="467" grpId="3"/>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lide Number"/>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2" name="Cascade Classifier ?…"/>
          <p:cNvSpPr txBox="1"/>
          <p:nvPr>
            <p:ph type="body" idx="4294967295"/>
          </p:nvPr>
        </p:nvSpPr>
        <p:spPr>
          <a:xfrm>
            <a:off x="457200" y="1600200"/>
            <a:ext cx="8229600" cy="5257800"/>
          </a:xfrm>
          <a:prstGeom prst="rect">
            <a:avLst/>
          </a:prstGeom>
        </p:spPr>
        <p:txBody>
          <a:bodyPr/>
          <a:lstStyle/>
          <a:p>
            <a:pPr/>
            <a:r>
              <a:t>Cascade Classifier ?</a:t>
            </a:r>
          </a:p>
          <a:p>
            <a:pPr/>
            <a:r>
              <a:t>1/ Khái niệm: là mô hình phân lớp phân tầng, mỗi tầng là một bộ phân lớp. Một mẫu để được phát hiện là đối tượng thì nó cần phải đi qua hết tất cả các tầng của mô hình, các bộ phân lớp ở tầng sau được huấn luyện bằng những mẫu mà bộ phân lớp trước nó nhận dạng sai. Mô hình cascade cho nhận dạng đối tượng được biểu diễn trong Hình </a:t>
            </a:r>
          </a:p>
        </p:txBody>
      </p:sp>
      <p:pic>
        <p:nvPicPr>
          <p:cNvPr id="473" name="Image" descr="Image"/>
          <p:cNvPicPr>
            <a:picLocks noChangeAspect="1"/>
          </p:cNvPicPr>
          <p:nvPr/>
        </p:nvPicPr>
        <p:blipFill>
          <a:blip r:embed="rId3">
            <a:extLst/>
          </a:blip>
          <a:stretch>
            <a:fillRect/>
          </a:stretch>
        </p:blipFill>
        <p:spPr>
          <a:xfrm>
            <a:off x="886635" y="3941533"/>
            <a:ext cx="6159212" cy="218513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lide Number"/>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8" name="Cascade Classifier ?"/>
          <p:cNvSpPr txBox="1"/>
          <p:nvPr>
            <p:ph type="title" idx="4294967295"/>
          </p:nvPr>
        </p:nvSpPr>
        <p:spPr>
          <a:xfrm>
            <a:off x="1346112" y="545809"/>
            <a:ext cx="8229601" cy="1325564"/>
          </a:xfrm>
          <a:prstGeom prst="rect">
            <a:avLst/>
          </a:prstGeom>
        </p:spPr>
        <p:txBody>
          <a:bodyPr/>
          <a:lstStyle>
            <a:lvl1pPr marL="342900" indent="-342900">
              <a:spcBef>
                <a:spcPts val="1000"/>
              </a:spcBef>
              <a:buClr>
                <a:schemeClr val="accent1"/>
              </a:buClr>
              <a:buSzPct val="100000"/>
              <a:buFont typeface="Century Gothic"/>
              <a:buChar char="´"/>
              <a:defRPr sz="1800"/>
            </a:lvl1pPr>
          </a:lstStyle>
          <a:p>
            <a:pPr/>
            <a:r>
              <a:t>Cascade Classifier ?</a:t>
            </a:r>
          </a:p>
        </p:txBody>
      </p:sp>
      <p:pic>
        <p:nvPicPr>
          <p:cNvPr id="479" name="00364_img.jpg" descr="00364_img.jpg"/>
          <p:cNvPicPr>
            <a:picLocks noChangeAspect="1"/>
          </p:cNvPicPr>
          <p:nvPr/>
        </p:nvPicPr>
        <p:blipFill>
          <a:blip r:embed="rId2">
            <a:extLst/>
          </a:blip>
          <a:stretch>
            <a:fillRect/>
          </a:stretch>
        </p:blipFill>
        <p:spPr>
          <a:xfrm>
            <a:off x="3403848" y="1332495"/>
            <a:ext cx="999675" cy="999674"/>
          </a:xfrm>
          <a:prstGeom prst="rect">
            <a:avLst/>
          </a:prstGeom>
          <a:ln w="12700">
            <a:miter lim="400000"/>
          </a:ln>
        </p:spPr>
      </p:pic>
      <p:pic>
        <p:nvPicPr>
          <p:cNvPr id="480" name="00365_img.jpg" descr="00365_img.jpg"/>
          <p:cNvPicPr>
            <a:picLocks noChangeAspect="1"/>
          </p:cNvPicPr>
          <p:nvPr/>
        </p:nvPicPr>
        <p:blipFill>
          <a:blip r:embed="rId3">
            <a:extLst/>
          </a:blip>
          <a:stretch>
            <a:fillRect/>
          </a:stretch>
        </p:blipFill>
        <p:spPr>
          <a:xfrm>
            <a:off x="4486359" y="1332495"/>
            <a:ext cx="999675" cy="999674"/>
          </a:xfrm>
          <a:prstGeom prst="rect">
            <a:avLst/>
          </a:prstGeom>
          <a:ln w="12700">
            <a:miter lim="400000"/>
          </a:ln>
        </p:spPr>
      </p:pic>
      <p:pic>
        <p:nvPicPr>
          <p:cNvPr id="481" name="00366_img.jpg" descr="00366_img.jpg"/>
          <p:cNvPicPr>
            <a:picLocks noChangeAspect="1"/>
          </p:cNvPicPr>
          <p:nvPr/>
        </p:nvPicPr>
        <p:blipFill>
          <a:blip r:embed="rId4">
            <a:extLst/>
          </a:blip>
          <a:stretch>
            <a:fillRect/>
          </a:stretch>
        </p:blipFill>
        <p:spPr>
          <a:xfrm>
            <a:off x="5555505" y="1331176"/>
            <a:ext cx="999674" cy="1002312"/>
          </a:xfrm>
          <a:prstGeom prst="rect">
            <a:avLst/>
          </a:prstGeom>
          <a:ln w="12700">
            <a:miter lim="400000"/>
          </a:ln>
        </p:spPr>
      </p:pic>
      <p:pic>
        <p:nvPicPr>
          <p:cNvPr id="482" name="00367_img.jpg" descr="00367_img.jpg"/>
          <p:cNvPicPr>
            <a:picLocks noChangeAspect="1"/>
          </p:cNvPicPr>
          <p:nvPr/>
        </p:nvPicPr>
        <p:blipFill>
          <a:blip r:embed="rId5">
            <a:extLst/>
          </a:blip>
          <a:stretch>
            <a:fillRect/>
          </a:stretch>
        </p:blipFill>
        <p:spPr>
          <a:xfrm>
            <a:off x="6624650" y="1332495"/>
            <a:ext cx="1013039" cy="999674"/>
          </a:xfrm>
          <a:prstGeom prst="rect">
            <a:avLst/>
          </a:prstGeom>
          <a:ln w="12700">
            <a:miter lim="400000"/>
          </a:ln>
        </p:spPr>
      </p:pic>
      <p:pic>
        <p:nvPicPr>
          <p:cNvPr id="483" name="00368_img.jpg" descr="00368_img.jpg"/>
          <p:cNvPicPr>
            <a:picLocks noChangeAspect="1"/>
          </p:cNvPicPr>
          <p:nvPr/>
        </p:nvPicPr>
        <p:blipFill>
          <a:blip r:embed="rId6">
            <a:extLst/>
          </a:blip>
          <a:stretch>
            <a:fillRect/>
          </a:stretch>
        </p:blipFill>
        <p:spPr>
          <a:xfrm>
            <a:off x="7707161" y="1320859"/>
            <a:ext cx="1033943" cy="1022944"/>
          </a:xfrm>
          <a:prstGeom prst="rect">
            <a:avLst/>
          </a:prstGeom>
          <a:ln w="12700">
            <a:miter lim="400000"/>
          </a:ln>
        </p:spPr>
      </p:pic>
      <p:pic>
        <p:nvPicPr>
          <p:cNvPr id="484" name="Screen Shot 2018-12-08 at 8.56.35 AM.png" descr="Screen Shot 2018-12-08 at 8.56.35 AM.png"/>
          <p:cNvPicPr>
            <a:picLocks noChangeAspect="1"/>
          </p:cNvPicPr>
          <p:nvPr/>
        </p:nvPicPr>
        <p:blipFill>
          <a:blip r:embed="rId7">
            <a:extLst/>
          </a:blip>
          <a:stretch>
            <a:fillRect/>
          </a:stretch>
        </p:blipFill>
        <p:spPr>
          <a:xfrm>
            <a:off x="223849" y="1208860"/>
            <a:ext cx="2867226" cy="2295390"/>
          </a:xfrm>
          <a:prstGeom prst="rect">
            <a:avLst/>
          </a:prstGeom>
          <a:ln w="12700">
            <a:miter lim="400000"/>
          </a:ln>
        </p:spPr>
      </p:pic>
      <p:pic>
        <p:nvPicPr>
          <p:cNvPr id="485" name="IMG_1537285613233.jpg" descr="IMG_1537285613233.jpg"/>
          <p:cNvPicPr>
            <a:picLocks noChangeAspect="1"/>
          </p:cNvPicPr>
          <p:nvPr/>
        </p:nvPicPr>
        <p:blipFill>
          <a:blip r:embed="rId8">
            <a:extLst/>
          </a:blip>
          <a:stretch>
            <a:fillRect/>
          </a:stretch>
        </p:blipFill>
        <p:spPr>
          <a:xfrm>
            <a:off x="3420566" y="2400218"/>
            <a:ext cx="4080694" cy="2295391"/>
          </a:xfrm>
          <a:prstGeom prst="rect">
            <a:avLst/>
          </a:prstGeom>
          <a:ln w="12700">
            <a:miter lim="400000"/>
          </a:ln>
        </p:spPr>
      </p:pic>
      <p:pic>
        <p:nvPicPr>
          <p:cNvPr id="486" name="IMG_1537285616915.jpg" descr="IMG_1537285616915.jpg"/>
          <p:cNvPicPr>
            <a:picLocks noChangeAspect="1"/>
          </p:cNvPicPr>
          <p:nvPr/>
        </p:nvPicPr>
        <p:blipFill>
          <a:blip r:embed="rId9">
            <a:extLst/>
          </a:blip>
          <a:stretch>
            <a:fillRect/>
          </a:stretch>
        </p:blipFill>
        <p:spPr>
          <a:xfrm>
            <a:off x="3409381" y="4548218"/>
            <a:ext cx="4103062" cy="230797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Slide Number"/>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9" name="Screen Shot 2018-12-08 at 8.56.43 AM.png" descr="Screen Shot 2018-12-08 at 8.56.43 AM.png"/>
          <p:cNvPicPr>
            <a:picLocks noChangeAspect="1"/>
          </p:cNvPicPr>
          <p:nvPr/>
        </p:nvPicPr>
        <p:blipFill>
          <a:blip r:embed="rId2">
            <a:extLst/>
          </a:blip>
          <a:stretch>
            <a:fillRect/>
          </a:stretch>
        </p:blipFill>
        <p:spPr>
          <a:xfrm>
            <a:off x="262201" y="1278209"/>
            <a:ext cx="3036082" cy="2095326"/>
          </a:xfrm>
          <a:prstGeom prst="rect">
            <a:avLst/>
          </a:prstGeom>
          <a:ln w="12700">
            <a:miter lim="400000"/>
          </a:ln>
        </p:spPr>
      </p:pic>
      <p:pic>
        <p:nvPicPr>
          <p:cNvPr id="490" name="001_1537197322135.jpg" descr="001_1537197322135.jpg"/>
          <p:cNvPicPr>
            <a:picLocks noChangeAspect="1"/>
          </p:cNvPicPr>
          <p:nvPr/>
        </p:nvPicPr>
        <p:blipFill>
          <a:blip r:embed="rId3">
            <a:extLst/>
          </a:blip>
          <a:stretch>
            <a:fillRect/>
          </a:stretch>
        </p:blipFill>
        <p:spPr>
          <a:xfrm>
            <a:off x="8028030" y="1779896"/>
            <a:ext cx="1152391" cy="1113326"/>
          </a:xfrm>
          <a:prstGeom prst="rect">
            <a:avLst/>
          </a:prstGeom>
          <a:ln w="12700">
            <a:miter lim="400000"/>
          </a:ln>
        </p:spPr>
      </p:pic>
      <p:pic>
        <p:nvPicPr>
          <p:cNvPr id="491" name="001_1537197326570.jpg" descr="001_1537197326570.jpg"/>
          <p:cNvPicPr>
            <a:picLocks noChangeAspect="1"/>
          </p:cNvPicPr>
          <p:nvPr/>
        </p:nvPicPr>
        <p:blipFill>
          <a:blip r:embed="rId4">
            <a:extLst/>
          </a:blip>
          <a:stretch>
            <a:fillRect/>
          </a:stretch>
        </p:blipFill>
        <p:spPr>
          <a:xfrm>
            <a:off x="5730909" y="1732258"/>
            <a:ext cx="1037689" cy="1208603"/>
          </a:xfrm>
          <a:prstGeom prst="rect">
            <a:avLst/>
          </a:prstGeom>
          <a:ln w="12700">
            <a:miter lim="400000"/>
          </a:ln>
        </p:spPr>
      </p:pic>
      <p:pic>
        <p:nvPicPr>
          <p:cNvPr id="492" name="001_1537197331643.jpg" descr="001_1537197331643.jpg"/>
          <p:cNvPicPr>
            <a:picLocks noChangeAspect="1"/>
          </p:cNvPicPr>
          <p:nvPr/>
        </p:nvPicPr>
        <p:blipFill>
          <a:blip r:embed="rId5">
            <a:extLst/>
          </a:blip>
          <a:stretch>
            <a:fillRect/>
          </a:stretch>
        </p:blipFill>
        <p:spPr>
          <a:xfrm>
            <a:off x="6799268" y="1710883"/>
            <a:ext cx="1125060" cy="1202651"/>
          </a:xfrm>
          <a:prstGeom prst="rect">
            <a:avLst/>
          </a:prstGeom>
          <a:ln w="12700">
            <a:miter lim="400000"/>
          </a:ln>
        </p:spPr>
      </p:pic>
      <p:pic>
        <p:nvPicPr>
          <p:cNvPr id="493" name="001_1537197350842.jpg" descr="001_1537197350842.jpg"/>
          <p:cNvPicPr>
            <a:picLocks noChangeAspect="1"/>
          </p:cNvPicPr>
          <p:nvPr/>
        </p:nvPicPr>
        <p:blipFill>
          <a:blip r:embed="rId6">
            <a:extLst/>
          </a:blip>
          <a:stretch>
            <a:fillRect/>
          </a:stretch>
        </p:blipFill>
        <p:spPr>
          <a:xfrm>
            <a:off x="4457386" y="1736013"/>
            <a:ext cx="1152391" cy="1152392"/>
          </a:xfrm>
          <a:prstGeom prst="rect">
            <a:avLst/>
          </a:prstGeom>
          <a:ln w="12700">
            <a:miter lim="400000"/>
          </a:ln>
        </p:spPr>
      </p:pic>
      <p:pic>
        <p:nvPicPr>
          <p:cNvPr id="494" name="001_1537197523430.jpg" descr="001_1537197523430.jpg"/>
          <p:cNvPicPr>
            <a:picLocks noChangeAspect="1"/>
          </p:cNvPicPr>
          <p:nvPr/>
        </p:nvPicPr>
        <p:blipFill>
          <a:blip r:embed="rId7">
            <a:extLst/>
          </a:blip>
          <a:stretch>
            <a:fillRect/>
          </a:stretch>
        </p:blipFill>
        <p:spPr>
          <a:xfrm>
            <a:off x="3377603" y="1736013"/>
            <a:ext cx="1048971" cy="1152392"/>
          </a:xfrm>
          <a:prstGeom prst="rect">
            <a:avLst/>
          </a:prstGeom>
          <a:ln w="12700">
            <a:miter lim="400000"/>
          </a:ln>
        </p:spPr>
      </p:pic>
      <p:pic>
        <p:nvPicPr>
          <p:cNvPr id="495" name="IMG_1537197322135.jpg" descr="IMG_1537197322135.jpg"/>
          <p:cNvPicPr>
            <a:picLocks noChangeAspect="1"/>
          </p:cNvPicPr>
          <p:nvPr/>
        </p:nvPicPr>
        <p:blipFill>
          <a:blip r:embed="rId8">
            <a:extLst/>
          </a:blip>
          <a:stretch>
            <a:fillRect/>
          </a:stretch>
        </p:blipFill>
        <p:spPr>
          <a:xfrm>
            <a:off x="4564271" y="2893877"/>
            <a:ext cx="2204184" cy="3918547"/>
          </a:xfrm>
          <a:prstGeom prst="rect">
            <a:avLst/>
          </a:prstGeom>
          <a:ln w="12700">
            <a:miter lim="400000"/>
          </a:ln>
        </p:spPr>
      </p:pic>
      <p:pic>
        <p:nvPicPr>
          <p:cNvPr id="496" name="IMG_1537197326570.jpg" descr="IMG_1537197326570.jpg"/>
          <p:cNvPicPr>
            <a:picLocks noChangeAspect="1"/>
          </p:cNvPicPr>
          <p:nvPr/>
        </p:nvPicPr>
        <p:blipFill>
          <a:blip r:embed="rId9">
            <a:extLst/>
          </a:blip>
          <a:stretch>
            <a:fillRect/>
          </a:stretch>
        </p:blipFill>
        <p:spPr>
          <a:xfrm>
            <a:off x="6889732" y="2893877"/>
            <a:ext cx="2204184" cy="391854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Slide Number"/>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9" name="Cascade Classifier ?"/>
          <p:cNvSpPr txBox="1"/>
          <p:nvPr>
            <p:ph type="title" idx="4294967295"/>
          </p:nvPr>
        </p:nvSpPr>
        <p:spPr>
          <a:xfrm>
            <a:off x="1460500" y="833437"/>
            <a:ext cx="8229600" cy="1325563"/>
          </a:xfrm>
          <a:prstGeom prst="rect">
            <a:avLst/>
          </a:prstGeom>
        </p:spPr>
        <p:txBody>
          <a:bodyPr/>
          <a:lstStyle>
            <a:lvl1pPr marL="342900" indent="-342900">
              <a:spcBef>
                <a:spcPts val="1000"/>
              </a:spcBef>
              <a:buClr>
                <a:schemeClr val="accent1"/>
              </a:buClr>
              <a:buSzPct val="100000"/>
              <a:buFont typeface="Century Gothic"/>
              <a:buChar char="´"/>
              <a:defRPr sz="1800"/>
            </a:lvl1pPr>
          </a:lstStyle>
          <a:p>
            <a:pPr/>
            <a:r>
              <a:t>Cascade Classifier ?</a:t>
            </a:r>
          </a:p>
        </p:txBody>
      </p:sp>
      <p:sp>
        <p:nvSpPr>
          <p:cNvPr id="500" name="2/ Các thông số đã chọn tối ưu cho tập dữ liệu đề tài:…"/>
          <p:cNvSpPr txBox="1"/>
          <p:nvPr>
            <p:ph type="body" idx="4294967295"/>
          </p:nvPr>
        </p:nvSpPr>
        <p:spPr>
          <a:xfrm>
            <a:off x="457200" y="1600200"/>
            <a:ext cx="8229600" cy="5257800"/>
          </a:xfrm>
          <a:prstGeom prst="rect">
            <a:avLst/>
          </a:prstGeom>
        </p:spPr>
        <p:txBody>
          <a:bodyPr/>
          <a:lstStyle/>
          <a:p>
            <a:pPr/>
            <a:r>
              <a:t>2/ Các thông số đã chọn tối ưu cho tập dữ liệu đề tài:</a:t>
            </a:r>
          </a:p>
          <a:p>
            <a:pPr/>
            <a:r>
              <a:t>Số lượng ảnh dương: 2080</a:t>
            </a:r>
          </a:p>
          <a:p>
            <a:pPr/>
            <a:r>
              <a:t>Số lượng ảnh âm: 4266</a:t>
            </a:r>
          </a:p>
          <a:p>
            <a:pPr/>
            <a:r>
              <a:t>W: 24</a:t>
            </a:r>
          </a:p>
          <a:p>
            <a:pPr/>
            <a:r>
              <a:t>H: 24</a:t>
            </a:r>
          </a:p>
          <a:p>
            <a:pPr/>
            <a:r>
              <a:t>maxFalseAlarm: 0.45</a:t>
            </a:r>
          </a:p>
          <a:p>
            <a:pPr/>
            <a:r>
              <a:t>Stage: 20</a:t>
            </a:r>
          </a:p>
          <a:p>
            <a:pPr/>
            <a:r>
              <a:t>Đánh giá mô hình sau khi huấn luyện:</a:t>
            </a:r>
          </a:p>
          <a:p>
            <a:pPr lvl="1" marL="800100" indent="-342900"/>
            <a:r>
              <a:t>Bằng cách sử dụng lại tập tin mô hình sau khi huấn luyện để kiểm tra trên 40 ảnh mới đề và cắt đối tượng.</a:t>
            </a:r>
          </a:p>
          <a:p>
            <a:pPr lvl="1" marL="800100" indent="-342900"/>
            <a:r>
              <a:t>Hoặc dựa vào tỉ lệ falseAlarm ở từng stage.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Title 1"/>
          <p:cNvSpPr txBox="1"/>
          <p:nvPr>
            <p:ph type="title"/>
          </p:nvPr>
        </p:nvSpPr>
        <p:spPr>
          <a:xfrm>
            <a:off x="1945200" y="624110"/>
            <a:ext cx="6589201" cy="1280892"/>
          </a:xfrm>
          <a:prstGeom prst="rect">
            <a:avLst/>
          </a:prstGeom>
        </p:spPr>
        <p:txBody>
          <a:bodyPr/>
          <a:lstStyle>
            <a:lvl1pPr>
              <a:defRPr>
                <a:latin typeface="Times New Roman"/>
                <a:ea typeface="Times New Roman"/>
                <a:cs typeface="Times New Roman"/>
                <a:sym typeface="Times New Roman"/>
              </a:defRPr>
            </a:lvl1pPr>
          </a:lstStyle>
          <a:p>
            <a:pPr/>
            <a:r>
              <a:t>2.1 Mô tả bài toán, Thiết kế và cài đặt giải thuật .</a:t>
            </a:r>
          </a:p>
        </p:txBody>
      </p:sp>
      <p:sp>
        <p:nvSpPr>
          <p:cNvPr id="503" name="Content Placeholder 2"/>
          <p:cNvSpPr txBox="1"/>
          <p:nvPr>
            <p:ph type="body" sz="half" idx="1"/>
          </p:nvPr>
        </p:nvSpPr>
        <p:spPr>
          <a:xfrm>
            <a:off x="1942413" y="2133600"/>
            <a:ext cx="6591987" cy="3777623"/>
          </a:xfrm>
          <a:prstGeom prst="rect">
            <a:avLst/>
          </a:prstGeom>
        </p:spPr>
        <p:txBody>
          <a:bodyPr/>
          <a:lstStyle/>
          <a:p>
            <a:pPr>
              <a:buFont typeface="Times New Roman"/>
              <a:buChar char="❑"/>
              <a:defRPr>
                <a:latin typeface="Times New Roman"/>
                <a:ea typeface="Times New Roman"/>
                <a:cs typeface="Times New Roman"/>
                <a:sym typeface="Times New Roman"/>
              </a:defRPr>
            </a:pPr>
            <a:r>
              <a:t>Phát hiện biển báo.</a:t>
            </a:r>
          </a:p>
          <a:p>
            <a:pPr>
              <a:buFont typeface="Times New Roman"/>
              <a:buChar char="❑"/>
              <a:defRPr>
                <a:solidFill>
                  <a:srgbClr val="FFC000"/>
                </a:solidFill>
                <a:latin typeface="Times New Roman"/>
                <a:ea typeface="Times New Roman"/>
                <a:cs typeface="Times New Roman"/>
                <a:sym typeface="Times New Roman"/>
              </a:defRPr>
            </a:pPr>
            <a:r>
              <a:t>Nhận diện biển báo.</a:t>
            </a:r>
          </a:p>
          <a:p>
            <a:pPr>
              <a:buFont typeface="Times New Roman"/>
              <a:buChar char="❑"/>
              <a:defRPr>
                <a:latin typeface="Times New Roman"/>
                <a:ea typeface="Times New Roman"/>
                <a:cs typeface="Times New Roman"/>
                <a:sym typeface="Times New Roman"/>
              </a:defRPr>
            </a:pPr>
            <a:r>
              <a:t>Xử lý thời gian thực trên di động.</a:t>
            </a:r>
          </a:p>
        </p:txBody>
      </p:sp>
      <p:sp>
        <p:nvSpPr>
          <p:cNvPr id="504" name="Slide Number Placeholder 3"/>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Title 1"/>
          <p:cNvSpPr txBox="1"/>
          <p:nvPr>
            <p:ph type="title"/>
          </p:nvPr>
        </p:nvSpPr>
        <p:spPr>
          <a:xfrm>
            <a:off x="1841027" y="259139"/>
            <a:ext cx="6589202" cy="1280892"/>
          </a:xfrm>
          <a:prstGeom prst="rect">
            <a:avLst/>
          </a:prstGeom>
        </p:spPr>
        <p:txBody>
          <a:bodyPr/>
          <a:lstStyle>
            <a:lvl1pPr>
              <a:defRPr>
                <a:latin typeface="Times New Roman"/>
                <a:ea typeface="Times New Roman"/>
                <a:cs typeface="Times New Roman"/>
                <a:sym typeface="Times New Roman"/>
              </a:defRPr>
            </a:lvl1pPr>
          </a:lstStyle>
          <a:p>
            <a:pPr/>
            <a:r>
              <a:t>Nhận diện biển báo?</a:t>
            </a:r>
          </a:p>
        </p:txBody>
      </p:sp>
      <p:sp>
        <p:nvSpPr>
          <p:cNvPr id="507" name="Slide Number Placeholder 3"/>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8" name="Screen Shot 2018-12-08 at 8.26.21 PM.png" descr="Screen Shot 2018-12-08 at 8.26.21 PM.png"/>
          <p:cNvPicPr>
            <a:picLocks noChangeAspect="1"/>
          </p:cNvPicPr>
          <p:nvPr/>
        </p:nvPicPr>
        <p:blipFill>
          <a:blip r:embed="rId3">
            <a:extLst/>
          </a:blip>
          <a:stretch>
            <a:fillRect/>
          </a:stretch>
        </p:blipFill>
        <p:spPr>
          <a:xfrm>
            <a:off x="5055403" y="1315333"/>
            <a:ext cx="2438267" cy="2110040"/>
          </a:xfrm>
          <a:prstGeom prst="rect">
            <a:avLst/>
          </a:prstGeom>
          <a:ln w="12700">
            <a:miter lim="400000"/>
          </a:ln>
        </p:spPr>
      </p:pic>
      <p:pic>
        <p:nvPicPr>
          <p:cNvPr id="509" name="Screen Shot 2018-12-08 at 8.26.05 PM.png" descr="Screen Shot 2018-12-08 at 8.26.05 PM.png"/>
          <p:cNvPicPr>
            <a:picLocks noChangeAspect="1"/>
          </p:cNvPicPr>
          <p:nvPr/>
        </p:nvPicPr>
        <p:blipFill>
          <a:blip r:embed="rId4">
            <a:extLst/>
          </a:blip>
          <a:stretch>
            <a:fillRect/>
          </a:stretch>
        </p:blipFill>
        <p:spPr>
          <a:xfrm>
            <a:off x="2773964" y="1318962"/>
            <a:ext cx="2397769" cy="2110038"/>
          </a:xfrm>
          <a:prstGeom prst="rect">
            <a:avLst/>
          </a:prstGeom>
          <a:ln w="12700">
            <a:miter lim="400000"/>
          </a:ln>
        </p:spPr>
      </p:pic>
      <p:pic>
        <p:nvPicPr>
          <p:cNvPr id="510" name="Screen Shot 2018-12-08 at 8.25.57 PM.png" descr="Screen Shot 2018-12-08 at 8.25.57 PM.png"/>
          <p:cNvPicPr>
            <a:picLocks noChangeAspect="1"/>
          </p:cNvPicPr>
          <p:nvPr/>
        </p:nvPicPr>
        <p:blipFill>
          <a:blip r:embed="rId5">
            <a:extLst/>
          </a:blip>
          <a:stretch>
            <a:fillRect/>
          </a:stretch>
        </p:blipFill>
        <p:spPr>
          <a:xfrm>
            <a:off x="452027" y="1315333"/>
            <a:ext cx="2379405" cy="2110040"/>
          </a:xfrm>
          <a:prstGeom prst="rect">
            <a:avLst/>
          </a:prstGeom>
          <a:ln w="12700">
            <a:miter lim="400000"/>
          </a:ln>
        </p:spPr>
      </p:pic>
      <p:pic>
        <p:nvPicPr>
          <p:cNvPr id="511" name="Picture 5" descr="Picture 5"/>
          <p:cNvPicPr>
            <a:picLocks noChangeAspect="1"/>
          </p:cNvPicPr>
          <p:nvPr/>
        </p:nvPicPr>
        <p:blipFill>
          <a:blip r:embed="rId6">
            <a:extLst/>
          </a:blip>
          <a:stretch>
            <a:fillRect/>
          </a:stretch>
        </p:blipFill>
        <p:spPr>
          <a:xfrm>
            <a:off x="4290185" y="1190827"/>
            <a:ext cx="5191958" cy="2610243"/>
          </a:xfrm>
          <a:prstGeom prst="rect">
            <a:avLst/>
          </a:prstGeom>
          <a:ln w="12700">
            <a:miter lim="400000"/>
          </a:ln>
        </p:spPr>
      </p:pic>
      <p:pic>
        <p:nvPicPr>
          <p:cNvPr id="512" name="Picture 3" descr="Picture 3"/>
          <p:cNvPicPr>
            <a:picLocks noChangeAspect="1"/>
          </p:cNvPicPr>
          <p:nvPr/>
        </p:nvPicPr>
        <p:blipFill>
          <a:blip r:embed="rId7">
            <a:extLst/>
          </a:blip>
          <a:stretch>
            <a:fillRect/>
          </a:stretch>
        </p:blipFill>
        <p:spPr>
          <a:xfrm>
            <a:off x="-42853" y="1267287"/>
            <a:ext cx="4419957" cy="4041314"/>
          </a:xfrm>
          <a:prstGeom prst="rect">
            <a:avLst/>
          </a:prstGeom>
          <a:ln w="12700">
            <a:miter lim="400000"/>
          </a:ln>
        </p:spPr>
      </p:pic>
      <p:pic>
        <p:nvPicPr>
          <p:cNvPr id="513" name="Image" descr="Image"/>
          <p:cNvPicPr>
            <a:picLocks noChangeAspect="1"/>
          </p:cNvPicPr>
          <p:nvPr/>
        </p:nvPicPr>
        <p:blipFill>
          <a:blip r:embed="rId8">
            <a:extLst/>
          </a:blip>
          <a:stretch>
            <a:fillRect/>
          </a:stretch>
        </p:blipFill>
        <p:spPr>
          <a:xfrm>
            <a:off x="279212" y="1168861"/>
            <a:ext cx="8804643" cy="559451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4" presetID="2" grpId="4" fill="hold">
                                  <p:stCondLst>
                                    <p:cond delay="0"/>
                                  </p:stCondLst>
                                  <p:iterate type="el" backwards="0">
                                    <p:tmAbs val="0"/>
                                  </p:iterate>
                                  <p:childTnLst>
                                    <p:set>
                                      <p:cBhvr>
                                        <p:cTn id="18" fill="hold"/>
                                        <p:tgtEl>
                                          <p:spTgt spid="511"/>
                                        </p:tgtEl>
                                        <p:attrNameLst>
                                          <p:attrName>style.visibility</p:attrName>
                                        </p:attrNameLst>
                                      </p:cBhvr>
                                      <p:to>
                                        <p:strVal val="visible"/>
                                      </p:to>
                                    </p:set>
                                    <p:anim calcmode="lin" valueType="num">
                                      <p:cBhvr>
                                        <p:cTn id="19" dur="500" fill="hold"/>
                                        <p:tgtEl>
                                          <p:spTgt spid="511"/>
                                        </p:tgtEl>
                                        <p:attrNameLst>
                                          <p:attrName>ppt_x</p:attrName>
                                        </p:attrNameLst>
                                      </p:cBhvr>
                                      <p:tavLst>
                                        <p:tav tm="0">
                                          <p:val>
                                            <p:strVal val="#ppt_x"/>
                                          </p:val>
                                        </p:tav>
                                        <p:tav tm="100000">
                                          <p:val>
                                            <p:strVal val="#ppt_x"/>
                                          </p:val>
                                        </p:tav>
                                      </p:tavLst>
                                    </p:anim>
                                    <p:anim calcmode="lin" valueType="num">
                                      <p:cBhvr>
                                        <p:cTn id="20" dur="500" fill="hold"/>
                                        <p:tgtEl>
                                          <p:spTgt spid="51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Class="entr" nodeType="afterEffect" presetSubtype="4" presetID="2" grpId="5" fill="hold">
                                  <p:stCondLst>
                                    <p:cond delay="0"/>
                                  </p:stCondLst>
                                  <p:iterate type="el" backwards="0">
                                    <p:tmAbs val="0"/>
                                  </p:iterate>
                                  <p:childTnLst>
                                    <p:set>
                                      <p:cBhvr>
                                        <p:cTn id="23" fill="hold"/>
                                        <p:tgtEl>
                                          <p:spTgt spid="512"/>
                                        </p:tgtEl>
                                        <p:attrNameLst>
                                          <p:attrName>style.visibility</p:attrName>
                                        </p:attrNameLst>
                                      </p:cBhvr>
                                      <p:to>
                                        <p:strVal val="visible"/>
                                      </p:to>
                                    </p:set>
                                    <p:anim calcmode="lin" valueType="num">
                                      <p:cBhvr>
                                        <p:cTn id="24" dur="500" fill="hold"/>
                                        <p:tgtEl>
                                          <p:spTgt spid="512"/>
                                        </p:tgtEl>
                                        <p:attrNameLst>
                                          <p:attrName>ppt_x</p:attrName>
                                        </p:attrNameLst>
                                      </p:cBhvr>
                                      <p:tavLst>
                                        <p:tav tm="0">
                                          <p:val>
                                            <p:strVal val="#ppt_x"/>
                                          </p:val>
                                        </p:tav>
                                        <p:tav tm="100000">
                                          <p:val>
                                            <p:strVal val="#ppt_x"/>
                                          </p:val>
                                        </p:tav>
                                      </p:tavLst>
                                    </p:anim>
                                    <p:anim calcmode="lin" valueType="num">
                                      <p:cBhvr>
                                        <p:cTn id="25" dur="500" fill="hold"/>
                                        <p:tgtEl>
                                          <p:spTgt spid="5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8" presetID="22" grpId="6" fill="hold">
                                  <p:stCondLst>
                                    <p:cond delay="0"/>
                                  </p:stCondLst>
                                  <p:iterate type="el" backwards="0">
                                    <p:tmAbs val="0"/>
                                  </p:iterate>
                                  <p:childTnLst>
                                    <p:set>
                                      <p:cBhvr>
                                        <p:cTn id="29" fill="hold"/>
                                        <p:tgtEl>
                                          <p:spTgt spid="513"/>
                                        </p:tgtEl>
                                        <p:attrNameLst>
                                          <p:attrName>style.visibility</p:attrName>
                                        </p:attrNameLst>
                                      </p:cBhvr>
                                      <p:to>
                                        <p:strVal val="visible"/>
                                      </p:to>
                                    </p:set>
                                    <p:animEffect filter="wipe(left)" transition="in">
                                      <p:cBhvr>
                                        <p:cTn id="30"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2" grpId="5"/>
      <p:bldP build="whole" bldLvl="1" animBg="1" rev="0" advAuto="0" spid="513" grpId="6"/>
      <p:bldP build="whole" bldLvl="1" animBg="1" rev="0" advAuto="0" spid="511" grpId="4"/>
      <p:bldP build="whole" bldLvl="1" animBg="1" rev="0" advAuto="0" spid="508" grpId="1"/>
      <p:bldP build="whole" bldLvl="1" animBg="1" rev="0" advAuto="0" spid="510" grpId="3"/>
      <p:bldP build="whole" bldLvl="1" animBg="1" rev="0" advAuto="0" spid="509"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Title 1"/>
          <p:cNvSpPr txBox="1"/>
          <p:nvPr>
            <p:ph type="title"/>
          </p:nvPr>
        </p:nvSpPr>
        <p:spPr>
          <a:prstGeom prst="rect">
            <a:avLst/>
          </a:prstGeom>
        </p:spPr>
        <p:txBody>
          <a:bodyPr/>
          <a:lstStyle/>
          <a:p>
            <a:pPr/>
            <a:r>
              <a:t>Transfer Learning</a:t>
            </a:r>
          </a:p>
        </p:txBody>
      </p:sp>
      <p:pic>
        <p:nvPicPr>
          <p:cNvPr id="518" name="Image" descr="Image"/>
          <p:cNvPicPr>
            <a:picLocks noChangeAspect="1"/>
          </p:cNvPicPr>
          <p:nvPr/>
        </p:nvPicPr>
        <p:blipFill>
          <a:blip r:embed="rId3">
            <a:extLst/>
          </a:blip>
          <a:stretch>
            <a:fillRect/>
          </a:stretch>
        </p:blipFill>
        <p:spPr>
          <a:xfrm>
            <a:off x="609598" y="2265359"/>
            <a:ext cx="4323226" cy="3238248"/>
          </a:xfrm>
          <a:prstGeom prst="rect">
            <a:avLst/>
          </a:prstGeom>
          <a:ln w="12700">
            <a:miter lim="400000"/>
          </a:ln>
        </p:spPr>
      </p:pic>
      <p:sp>
        <p:nvSpPr>
          <p:cNvPr id="519" name="Content Placeholder 2"/>
          <p:cNvSpPr txBox="1"/>
          <p:nvPr/>
        </p:nvSpPr>
        <p:spPr>
          <a:xfrm>
            <a:off x="5049877" y="2354014"/>
            <a:ext cx="4182886" cy="31447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342900" indent="-342900">
              <a:spcBef>
                <a:spcPts val="1000"/>
              </a:spcBef>
              <a:buClr>
                <a:schemeClr val="accent1"/>
              </a:buClr>
              <a:buSzPct val="100000"/>
              <a:buFont typeface="Century Gothic"/>
              <a:buChar char="´"/>
              <a:defRPr>
                <a:solidFill>
                  <a:srgbClr val="FFFFFF"/>
                </a:solidFill>
                <a:latin typeface="Century Gothic"/>
                <a:ea typeface="Century Gothic"/>
                <a:cs typeface="Century Gothic"/>
                <a:sym typeface="Century Gothic"/>
              </a:defRPr>
            </a:pPr>
            <a:r>
              <a:t>Pre-trained model: ImageNet, VGG, CIFAR100, ResNet…</a:t>
            </a:r>
          </a:p>
          <a:p>
            <a:pPr marL="342900" indent="-342900">
              <a:spcBef>
                <a:spcPts val="1000"/>
              </a:spcBef>
              <a:buClr>
                <a:schemeClr val="accent1"/>
              </a:buClr>
              <a:buSzPct val="100000"/>
              <a:buFont typeface="Century Gothic"/>
              <a:buChar char="´"/>
              <a:defRPr>
                <a:solidFill>
                  <a:srgbClr val="FFFFFF"/>
                </a:solidFill>
                <a:latin typeface="Century Gothic"/>
                <a:ea typeface="Century Gothic"/>
                <a:cs typeface="Century Gothic"/>
                <a:sym typeface="Century Gothic"/>
              </a:defRPr>
            </a:pPr>
            <a:r>
              <a:t>Source tasks - target tasks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18"/>
                                        </p:tgtEl>
                                        <p:attrNameLst>
                                          <p:attrName>style.visibility</p:attrName>
                                        </p:attrNameLst>
                                      </p:cBhvr>
                                      <p:to>
                                        <p:strVal val="visible"/>
                                      </p:to>
                                    </p:set>
                                    <p:animEffect filter="dissolve" transition="in">
                                      <p:cBhvr>
                                        <p:cTn id="7" dur="4000"/>
                                        <p:tgtEl>
                                          <p:spTgt spid="51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519"/>
                                        </p:tgtEl>
                                        <p:attrNameLst>
                                          <p:attrName>style.visibility</p:attrName>
                                        </p:attrNameLst>
                                      </p:cBhvr>
                                      <p:to>
                                        <p:strVal val="visible"/>
                                      </p:to>
                                    </p:set>
                                    <p:animEffect filter="dissolve" transition="in">
                                      <p:cBhvr>
                                        <p:cTn id="12" dur="5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8" grpId="1"/>
      <p:bldP build="whole" bldLvl="1" animBg="1" rev="0" advAuto="0" spid="519"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Transfer Learning"/>
          <p:cNvSpPr txBox="1"/>
          <p:nvPr>
            <p:ph type="title"/>
          </p:nvPr>
        </p:nvSpPr>
        <p:spPr>
          <a:prstGeom prst="rect">
            <a:avLst/>
          </a:prstGeom>
        </p:spPr>
        <p:txBody>
          <a:bodyPr/>
          <a:lstStyle/>
          <a:p>
            <a:pPr/>
            <a:r>
              <a:t>Transfer Learning</a:t>
            </a:r>
          </a:p>
        </p:txBody>
      </p:sp>
      <p:sp>
        <p:nvSpPr>
          <p:cNvPr id="524" name="Lợi ích:…"/>
          <p:cNvSpPr txBox="1"/>
          <p:nvPr>
            <p:ph type="body" sz="half" idx="1"/>
          </p:nvPr>
        </p:nvSpPr>
        <p:spPr>
          <a:xfrm>
            <a:off x="1942414" y="2133600"/>
            <a:ext cx="6591987" cy="3777623"/>
          </a:xfrm>
          <a:prstGeom prst="rect">
            <a:avLst/>
          </a:prstGeom>
        </p:spPr>
        <p:txBody>
          <a:bodyPr/>
          <a:lstStyle/>
          <a:p>
            <a:pPr/>
            <a:r>
              <a:t>Lợi ích:</a:t>
            </a:r>
          </a:p>
          <a:p>
            <a:pPr lvl="1" marL="800100" indent="-342900"/>
            <a:r>
              <a:t>Thời gian huấn luyện.</a:t>
            </a:r>
          </a:p>
          <a:p>
            <a:pPr lvl="1" marL="800100" indent="-342900"/>
            <a:r>
              <a:t>Thiết bị</a:t>
            </a:r>
          </a:p>
          <a:p>
            <a:pPr lvl="1" marL="800100" indent="-342900"/>
            <a:r>
              <a:t>Số lượng dữ liệu</a:t>
            </a:r>
          </a:p>
          <a:p>
            <a:pPr/>
            <a:r>
              <a:t>Hạn chế:</a:t>
            </a:r>
          </a:p>
          <a:p>
            <a:pPr lvl="1" marL="800100" indent="-342900"/>
            <a:r>
              <a:t>Liệu có cần thiết transfer learning?</a:t>
            </a:r>
          </a:p>
          <a:p>
            <a:pPr lvl="1" marL="800100" indent="-342900"/>
            <a:r>
              <a:t>Chọn pre-trained model nào là tốt nhất?</a:t>
            </a:r>
          </a:p>
          <a:p>
            <a:pPr lvl="1" marL="800100" indent="-342900"/>
            <a:r>
              <a:t>Chọn dataset như vậy có phù hợp với pre-trained model hay không?</a:t>
            </a:r>
          </a:p>
        </p:txBody>
      </p:sp>
      <p:sp>
        <p:nvSpPr>
          <p:cNvPr id="525" name="Slide Number"/>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Title 3"/>
          <p:cNvSpPr txBox="1"/>
          <p:nvPr>
            <p:ph type="title"/>
          </p:nvPr>
        </p:nvSpPr>
        <p:spPr>
          <a:xfrm>
            <a:off x="1945200" y="624110"/>
            <a:ext cx="6589201" cy="1280892"/>
          </a:xfrm>
          <a:prstGeom prst="rect">
            <a:avLst/>
          </a:prstGeom>
        </p:spPr>
        <p:txBody>
          <a:bodyPr/>
          <a:lstStyle/>
          <a:p>
            <a:pPr/>
          </a:p>
        </p:txBody>
      </p:sp>
      <p:sp>
        <p:nvSpPr>
          <p:cNvPr id="423" name="Content Placeholder 2"/>
          <p:cNvSpPr txBox="1"/>
          <p:nvPr>
            <p:ph type="body" sz="half" idx="1"/>
          </p:nvPr>
        </p:nvSpPr>
        <p:spPr>
          <a:xfrm>
            <a:off x="1942413" y="2133600"/>
            <a:ext cx="6591987" cy="3777623"/>
          </a:xfrm>
          <a:prstGeom prst="rect">
            <a:avLst/>
          </a:prstGeom>
        </p:spPr>
        <p:txBody>
          <a:bodyPr/>
          <a:lstStyle/>
          <a:p>
            <a:pPr>
              <a:buFontTx/>
              <a:buAutoNum type="arabicPeriod" startAt="1"/>
              <a:defRPr>
                <a:latin typeface="Times New Roman"/>
                <a:ea typeface="Times New Roman"/>
                <a:cs typeface="Times New Roman"/>
                <a:sym typeface="Times New Roman"/>
              </a:defRPr>
            </a:pPr>
            <a:r>
              <a:t>GIỚI THIỆU</a:t>
            </a:r>
          </a:p>
          <a:p>
            <a:pPr>
              <a:buFontTx/>
              <a:buAutoNum type="arabicPeriod" startAt="1"/>
              <a:defRPr>
                <a:latin typeface="Times New Roman"/>
                <a:ea typeface="Times New Roman"/>
                <a:cs typeface="Times New Roman"/>
                <a:sym typeface="Times New Roman"/>
              </a:defRPr>
            </a:pPr>
            <a:r>
              <a:t>NỘI DUNG</a:t>
            </a:r>
          </a:p>
          <a:p>
            <a:pPr>
              <a:buFontTx/>
              <a:buAutoNum type="arabicPeriod" startAt="1"/>
              <a:defRPr>
                <a:latin typeface="Times New Roman"/>
                <a:ea typeface="Times New Roman"/>
                <a:cs typeface="Times New Roman"/>
                <a:sym typeface="Times New Roman"/>
              </a:defRPr>
            </a:pPr>
            <a:r>
              <a:t>KẾT LUẬN VÀ HƯỚNG PHÁT TRIỄN</a:t>
            </a:r>
          </a:p>
          <a:p>
            <a:pPr>
              <a:buFontTx/>
              <a:buAutoNum type="arabicPeriod" startAt="1"/>
              <a:defRPr>
                <a:latin typeface="Times New Roman"/>
                <a:ea typeface="Times New Roman"/>
                <a:cs typeface="Times New Roman"/>
                <a:sym typeface="Times New Roman"/>
              </a:defRPr>
            </a:pPr>
            <a:r>
              <a:t>DEMO</a:t>
            </a:r>
          </a:p>
        </p:txBody>
      </p:sp>
      <p:sp>
        <p:nvSpPr>
          <p:cNvPr id="424" name="Slide Number Placeholder 1"/>
          <p:cNvSpPr txBox="1"/>
          <p:nvPr>
            <p:ph type="sldNum" sz="quarter" idx="4294967295"/>
          </p:nvPr>
        </p:nvSpPr>
        <p:spPr>
          <a:xfrm>
            <a:off x="851299" y="772225"/>
            <a:ext cx="244905"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Title 1"/>
          <p:cNvSpPr txBox="1"/>
          <p:nvPr>
            <p:ph type="title"/>
          </p:nvPr>
        </p:nvSpPr>
        <p:spPr>
          <a:xfrm>
            <a:off x="1945200" y="624110"/>
            <a:ext cx="6589201" cy="1280892"/>
          </a:xfrm>
          <a:prstGeom prst="rect">
            <a:avLst/>
          </a:prstGeom>
        </p:spPr>
        <p:txBody>
          <a:bodyPr/>
          <a:lstStyle>
            <a:lvl1pPr>
              <a:defRPr>
                <a:latin typeface="Times New Roman"/>
                <a:ea typeface="Times New Roman"/>
                <a:cs typeface="Times New Roman"/>
                <a:sym typeface="Times New Roman"/>
              </a:defRPr>
            </a:lvl1pPr>
          </a:lstStyle>
          <a:p>
            <a:pPr/>
            <a:r>
              <a:t>2.1 Mô tả bài toán, Thiết kế và cài đặt giải thuật .</a:t>
            </a:r>
          </a:p>
        </p:txBody>
      </p:sp>
      <p:sp>
        <p:nvSpPr>
          <p:cNvPr id="528" name="Content Placeholder 2"/>
          <p:cNvSpPr txBox="1"/>
          <p:nvPr>
            <p:ph type="body" sz="half" idx="1"/>
          </p:nvPr>
        </p:nvSpPr>
        <p:spPr>
          <a:xfrm>
            <a:off x="1942413" y="2133600"/>
            <a:ext cx="6591987" cy="3777623"/>
          </a:xfrm>
          <a:prstGeom prst="rect">
            <a:avLst/>
          </a:prstGeom>
        </p:spPr>
        <p:txBody>
          <a:bodyPr/>
          <a:lstStyle/>
          <a:p>
            <a:pPr>
              <a:buFont typeface="Times New Roman"/>
              <a:buChar char="❑"/>
              <a:defRPr>
                <a:latin typeface="Times New Roman"/>
                <a:ea typeface="Times New Roman"/>
                <a:cs typeface="Times New Roman"/>
                <a:sym typeface="Times New Roman"/>
              </a:defRPr>
            </a:pPr>
            <a:r>
              <a:t>Phát hiện biển báo. </a:t>
            </a:r>
          </a:p>
          <a:p>
            <a:pPr>
              <a:buFont typeface="Times New Roman"/>
              <a:buChar char="❑"/>
              <a:defRPr>
                <a:latin typeface="Times New Roman"/>
                <a:ea typeface="Times New Roman"/>
                <a:cs typeface="Times New Roman"/>
                <a:sym typeface="Times New Roman"/>
              </a:defRPr>
            </a:pPr>
            <a:r>
              <a:t>Nhận diện biển báo.</a:t>
            </a:r>
          </a:p>
          <a:p>
            <a:pPr>
              <a:buFont typeface="Times New Roman"/>
              <a:buChar char="❑"/>
              <a:defRPr>
                <a:solidFill>
                  <a:srgbClr val="FFC000"/>
                </a:solidFill>
                <a:latin typeface="Times New Roman"/>
                <a:ea typeface="Times New Roman"/>
                <a:cs typeface="Times New Roman"/>
                <a:sym typeface="Times New Roman"/>
              </a:defRPr>
            </a:pPr>
            <a:r>
              <a:t>Xử lý thời gian thực trên di động.</a:t>
            </a:r>
          </a:p>
        </p:txBody>
      </p:sp>
      <p:sp>
        <p:nvSpPr>
          <p:cNvPr id="529" name="Slide Number Placeholder 3"/>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Title 1"/>
          <p:cNvSpPr txBox="1"/>
          <p:nvPr>
            <p:ph type="title"/>
          </p:nvPr>
        </p:nvSpPr>
        <p:spPr>
          <a:xfrm>
            <a:off x="1945200" y="624110"/>
            <a:ext cx="6589201" cy="1280892"/>
          </a:xfrm>
          <a:prstGeom prst="rect">
            <a:avLst/>
          </a:prstGeom>
        </p:spPr>
        <p:txBody>
          <a:bodyPr/>
          <a:lstStyle/>
          <a:p>
            <a:pPr/>
            <a:r>
              <a:t>Xử lý thời gian thực trên di động.</a:t>
            </a:r>
          </a:p>
        </p:txBody>
      </p:sp>
      <p:sp>
        <p:nvSpPr>
          <p:cNvPr id="532" name="Slide Number Placeholder 3"/>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3" name="OpenCV.…"/>
          <p:cNvSpPr txBox="1"/>
          <p:nvPr>
            <p:ph type="body" idx="1"/>
          </p:nvPr>
        </p:nvSpPr>
        <p:spPr>
          <a:xfrm>
            <a:off x="1942414" y="2133600"/>
            <a:ext cx="6591987" cy="4724400"/>
          </a:xfrm>
          <a:prstGeom prst="rect">
            <a:avLst/>
          </a:prstGeom>
        </p:spPr>
        <p:txBody>
          <a:bodyPr/>
          <a:lstStyle/>
          <a:p>
            <a:pPr/>
            <a:r>
              <a:t>OpenCV.</a:t>
            </a:r>
          </a:p>
          <a:p>
            <a:pPr/>
            <a:r>
              <a:t>Tensorflow.</a:t>
            </a:r>
          </a:p>
          <a:p>
            <a:pPr/>
            <a:r>
              <a:t>Java.</a:t>
            </a:r>
          </a:p>
          <a:p>
            <a:pPr/>
            <a:r>
              <a:t>Android studio.</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Title 1"/>
          <p:cNvSpPr txBox="1"/>
          <p:nvPr>
            <p:ph type="title"/>
          </p:nvPr>
        </p:nvSpPr>
        <p:spPr>
          <a:xfrm>
            <a:off x="1945200" y="624110"/>
            <a:ext cx="6589201" cy="1280892"/>
          </a:xfrm>
          <a:prstGeom prst="rect">
            <a:avLst/>
          </a:prstGeom>
        </p:spPr>
        <p:txBody>
          <a:bodyPr/>
          <a:lstStyle>
            <a:lvl1pPr>
              <a:defRPr>
                <a:latin typeface="Times New Roman"/>
                <a:ea typeface="Times New Roman"/>
                <a:cs typeface="Times New Roman"/>
                <a:sym typeface="Times New Roman"/>
              </a:defRPr>
            </a:lvl1pPr>
          </a:lstStyle>
          <a:p>
            <a:pPr/>
            <a:r>
              <a:t>2. NỘI DUNG</a:t>
            </a:r>
          </a:p>
        </p:txBody>
      </p:sp>
      <p:sp>
        <p:nvSpPr>
          <p:cNvPr id="538" name="Content Placeholder 2"/>
          <p:cNvSpPr txBox="1"/>
          <p:nvPr>
            <p:ph type="body" sz="half" idx="1"/>
          </p:nvPr>
        </p:nvSpPr>
        <p:spPr>
          <a:xfrm>
            <a:off x="1942413" y="2133600"/>
            <a:ext cx="6591987" cy="3777623"/>
          </a:xfrm>
          <a:prstGeom prst="rect">
            <a:avLst/>
          </a:prstGeom>
        </p:spPr>
        <p:txBody>
          <a:bodyPr/>
          <a:lstStyle/>
          <a:p>
            <a:pPr marL="0" indent="0">
              <a:buSzTx/>
              <a:buNone/>
              <a:defRPr>
                <a:latin typeface="Times New Roman"/>
                <a:ea typeface="Times New Roman"/>
                <a:cs typeface="Times New Roman"/>
                <a:sym typeface="Times New Roman"/>
              </a:defRPr>
            </a:pPr>
            <a:r>
              <a:t>2.1 Mô tả bài toán, Thiết kế và cài đặt giải thuật .</a:t>
            </a:r>
          </a:p>
          <a:p>
            <a:pPr marL="0" indent="0">
              <a:buSzTx/>
              <a:buNone/>
              <a:defRPr>
                <a:solidFill>
                  <a:srgbClr val="FFC000"/>
                </a:solidFill>
                <a:latin typeface="Times New Roman"/>
                <a:ea typeface="Times New Roman"/>
                <a:cs typeface="Times New Roman"/>
                <a:sym typeface="Times New Roman"/>
              </a:defRPr>
            </a:pPr>
            <a:r>
              <a:t>2.2 Xây dựng hệ thống.</a:t>
            </a:r>
          </a:p>
          <a:p>
            <a:pPr lvl="1" marL="0" indent="400050">
              <a:buSzTx/>
              <a:buNone/>
              <a:defRPr sz="1600">
                <a:latin typeface="Times New Roman"/>
                <a:ea typeface="Times New Roman"/>
                <a:cs typeface="Times New Roman"/>
                <a:sym typeface="Times New Roman"/>
              </a:defRPr>
            </a:pPr>
            <a:r>
              <a:t>2.2.1 Giao diện &amp;&amp; các chức năng của hệ thống</a:t>
            </a:r>
          </a:p>
          <a:p>
            <a:pPr lvl="1" marL="0" indent="400050">
              <a:buSzTx/>
              <a:buNone/>
              <a:defRPr sz="1600">
                <a:latin typeface="Times New Roman"/>
                <a:ea typeface="Times New Roman"/>
                <a:cs typeface="Times New Roman"/>
                <a:sym typeface="Times New Roman"/>
              </a:defRPr>
            </a:pPr>
            <a:r>
              <a:t>2.2.2 Thiết kế hệ thống.</a:t>
            </a:r>
          </a:p>
        </p:txBody>
      </p:sp>
      <p:sp>
        <p:nvSpPr>
          <p:cNvPr id="539" name="Slide Number Placeholder 3"/>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Title 1"/>
          <p:cNvSpPr txBox="1"/>
          <p:nvPr>
            <p:ph type="title"/>
          </p:nvPr>
        </p:nvSpPr>
        <p:spPr>
          <a:xfrm>
            <a:off x="1945200" y="624110"/>
            <a:ext cx="6589201" cy="1280892"/>
          </a:xfrm>
          <a:prstGeom prst="rect">
            <a:avLst/>
          </a:prstGeom>
        </p:spPr>
        <p:txBody>
          <a:bodyPr/>
          <a:lstStyle>
            <a:lvl1pPr>
              <a:defRPr>
                <a:latin typeface="Times New Roman"/>
                <a:ea typeface="Times New Roman"/>
                <a:cs typeface="Times New Roman"/>
                <a:sym typeface="Times New Roman"/>
              </a:defRPr>
            </a:lvl1pPr>
          </a:lstStyle>
          <a:p>
            <a:pPr/>
            <a:r>
              <a:t>2. NỘI DUNG</a:t>
            </a:r>
          </a:p>
        </p:txBody>
      </p:sp>
      <p:sp>
        <p:nvSpPr>
          <p:cNvPr id="542" name="Content Placeholder 2"/>
          <p:cNvSpPr txBox="1"/>
          <p:nvPr>
            <p:ph type="body" sz="half" idx="1"/>
          </p:nvPr>
        </p:nvSpPr>
        <p:spPr>
          <a:xfrm>
            <a:off x="1942413" y="2133600"/>
            <a:ext cx="6591987" cy="3777623"/>
          </a:xfrm>
          <a:prstGeom prst="rect">
            <a:avLst/>
          </a:prstGeom>
        </p:spPr>
        <p:txBody>
          <a:bodyPr/>
          <a:lstStyle/>
          <a:p>
            <a:pPr marL="0" indent="0">
              <a:buSzTx/>
              <a:buNone/>
              <a:defRPr>
                <a:latin typeface="Times New Roman"/>
                <a:ea typeface="Times New Roman"/>
                <a:cs typeface="Times New Roman"/>
                <a:sym typeface="Times New Roman"/>
              </a:defRPr>
            </a:pPr>
            <a:r>
              <a:t>2.1 Mô tả bài toán, Thiết kế và cài đặt giải thuật .</a:t>
            </a:r>
          </a:p>
          <a:p>
            <a:pPr marL="0" indent="0">
              <a:buSzTx/>
              <a:buNone/>
              <a:defRPr>
                <a:latin typeface="Times New Roman"/>
                <a:ea typeface="Times New Roman"/>
                <a:cs typeface="Times New Roman"/>
                <a:sym typeface="Times New Roman"/>
              </a:defRPr>
            </a:pPr>
            <a:r>
              <a:t>2.2 Xây dựng hệ thống.</a:t>
            </a:r>
          </a:p>
          <a:p>
            <a:pPr marL="0" indent="0">
              <a:buSzTx/>
              <a:buNone/>
              <a:defRPr>
                <a:latin typeface="Times New Roman"/>
                <a:ea typeface="Times New Roman"/>
                <a:cs typeface="Times New Roman"/>
                <a:sym typeface="Times New Roman"/>
              </a:defRPr>
            </a:pPr>
            <a:r>
              <a:t>      </a:t>
            </a:r>
            <a:r>
              <a:rPr>
                <a:solidFill>
                  <a:srgbClr val="FFC000"/>
                </a:solidFill>
              </a:rPr>
              <a:t>2.2.1 Giao diện &amp;&amp; các chức năng của hệ thống</a:t>
            </a:r>
          </a:p>
          <a:p>
            <a:pPr lvl="1" marL="0" indent="342900">
              <a:buSzTx/>
              <a:buNone/>
              <a:defRPr sz="1600">
                <a:latin typeface="Times New Roman"/>
                <a:ea typeface="Times New Roman"/>
                <a:cs typeface="Times New Roman"/>
                <a:sym typeface="Times New Roman"/>
              </a:defRPr>
            </a:pPr>
            <a:r>
              <a:t>2.2.2 Thiết kế hệ thống.</a:t>
            </a:r>
          </a:p>
          <a:p>
            <a:pPr lvl="1" marL="0" indent="342900">
              <a:buSzTx/>
              <a:buNone/>
              <a:defRPr sz="1600">
                <a:latin typeface="Times New Roman"/>
                <a:ea typeface="Times New Roman"/>
                <a:cs typeface="Times New Roman"/>
                <a:sym typeface="Times New Roman"/>
              </a:defRPr>
            </a:pPr>
            <a:r>
              <a:t>    	</a:t>
            </a:r>
          </a:p>
        </p:txBody>
      </p:sp>
      <p:sp>
        <p:nvSpPr>
          <p:cNvPr id="543" name="Slide Number Placeholder 3"/>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Title 1"/>
          <p:cNvSpPr txBox="1"/>
          <p:nvPr>
            <p:ph type="title"/>
          </p:nvPr>
        </p:nvSpPr>
        <p:spPr>
          <a:xfrm>
            <a:off x="1640857" y="1104674"/>
            <a:ext cx="6683766" cy="960670"/>
          </a:xfrm>
          <a:prstGeom prst="rect">
            <a:avLst/>
          </a:prstGeom>
        </p:spPr>
        <p:txBody>
          <a:bodyPr/>
          <a:lstStyle>
            <a:lvl1pPr defTabSz="438911">
              <a:defRPr sz="2700">
                <a:latin typeface="Times New Roman"/>
                <a:ea typeface="Times New Roman"/>
                <a:cs typeface="Times New Roman"/>
                <a:sym typeface="Times New Roman"/>
              </a:defRPr>
            </a:lvl1pPr>
          </a:lstStyle>
          <a:p>
            <a:pPr/>
            <a:r>
              <a:t>2.2.1 Giao diện &amp;&amp; các chức năng của hệ thống</a:t>
            </a:r>
          </a:p>
        </p:txBody>
      </p:sp>
      <p:sp>
        <p:nvSpPr>
          <p:cNvPr id="546" name="Slide Number Placeholder 3"/>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7" name="Content Placeholder 2"/>
          <p:cNvSpPr txBox="1"/>
          <p:nvPr>
            <p:ph type="body" sz="half" idx="1"/>
          </p:nvPr>
        </p:nvSpPr>
        <p:spPr>
          <a:xfrm>
            <a:off x="1942413" y="2133600"/>
            <a:ext cx="6591987" cy="3777623"/>
          </a:xfrm>
          <a:prstGeom prst="rect">
            <a:avLst/>
          </a:prstGeom>
        </p:spPr>
        <p:txBody>
          <a:bodyPr/>
          <a:lstStyle/>
          <a:p>
            <a:pPr/>
          </a:p>
        </p:txBody>
      </p:sp>
      <p:pic>
        <p:nvPicPr>
          <p:cNvPr id="548" name="Image" descr="Image"/>
          <p:cNvPicPr>
            <a:picLocks noChangeAspect="1"/>
          </p:cNvPicPr>
          <p:nvPr/>
        </p:nvPicPr>
        <p:blipFill>
          <a:blip r:embed="rId2">
            <a:extLst/>
          </a:blip>
          <a:stretch>
            <a:fillRect/>
          </a:stretch>
        </p:blipFill>
        <p:spPr>
          <a:xfrm>
            <a:off x="1326797" y="2084132"/>
            <a:ext cx="7311890" cy="447022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Title 1"/>
          <p:cNvSpPr txBox="1"/>
          <p:nvPr>
            <p:ph type="title"/>
          </p:nvPr>
        </p:nvSpPr>
        <p:spPr>
          <a:xfrm>
            <a:off x="1945200" y="624110"/>
            <a:ext cx="6589201" cy="1280892"/>
          </a:xfrm>
          <a:prstGeom prst="rect">
            <a:avLst/>
          </a:prstGeom>
        </p:spPr>
        <p:txBody>
          <a:bodyPr/>
          <a:lstStyle>
            <a:lvl1pPr>
              <a:defRPr>
                <a:latin typeface="Times New Roman"/>
                <a:ea typeface="Times New Roman"/>
                <a:cs typeface="Times New Roman"/>
                <a:sym typeface="Times New Roman"/>
              </a:defRPr>
            </a:lvl1pPr>
          </a:lstStyle>
          <a:p>
            <a:pPr/>
            <a:r>
              <a:t>2. NỘI DUNG</a:t>
            </a:r>
          </a:p>
        </p:txBody>
      </p:sp>
      <p:sp>
        <p:nvSpPr>
          <p:cNvPr id="551" name="Content Placeholder 2"/>
          <p:cNvSpPr txBox="1"/>
          <p:nvPr>
            <p:ph type="body" sz="half" idx="1"/>
          </p:nvPr>
        </p:nvSpPr>
        <p:spPr>
          <a:xfrm>
            <a:off x="1942413" y="2133600"/>
            <a:ext cx="6591987" cy="3777623"/>
          </a:xfrm>
          <a:prstGeom prst="rect">
            <a:avLst/>
          </a:prstGeom>
        </p:spPr>
        <p:txBody>
          <a:bodyPr/>
          <a:lstStyle/>
          <a:p>
            <a:pPr marL="0" indent="0">
              <a:buSzTx/>
              <a:buNone/>
              <a:defRPr>
                <a:latin typeface="Times New Roman"/>
                <a:ea typeface="Times New Roman"/>
                <a:cs typeface="Times New Roman"/>
                <a:sym typeface="Times New Roman"/>
              </a:defRPr>
            </a:pPr>
            <a:r>
              <a:t>2.1 Mô tả bài toán, Thiết kế và cài đặt giải thuật .</a:t>
            </a:r>
          </a:p>
          <a:p>
            <a:pPr marL="0" indent="0">
              <a:buSzTx/>
              <a:buNone/>
              <a:defRPr>
                <a:latin typeface="Times New Roman"/>
                <a:ea typeface="Times New Roman"/>
                <a:cs typeface="Times New Roman"/>
                <a:sym typeface="Times New Roman"/>
              </a:defRPr>
            </a:pPr>
            <a:r>
              <a:t>2.2 Xây dựng hệ thống.</a:t>
            </a:r>
          </a:p>
          <a:p>
            <a:pPr marL="0" indent="0">
              <a:buSzTx/>
              <a:buNone/>
              <a:defRPr>
                <a:latin typeface="Times New Roman"/>
                <a:ea typeface="Times New Roman"/>
                <a:cs typeface="Times New Roman"/>
                <a:sym typeface="Times New Roman"/>
              </a:defRPr>
            </a:pPr>
            <a:r>
              <a:t>	2.2.1 Giao diện &amp;&amp; các chức năng của hệ thống</a:t>
            </a:r>
          </a:p>
          <a:p>
            <a:pPr lvl="1" marL="0" indent="342900">
              <a:buSzTx/>
              <a:buNone/>
              <a:defRPr>
                <a:latin typeface="Times New Roman"/>
                <a:ea typeface="Times New Roman"/>
                <a:cs typeface="Times New Roman"/>
                <a:sym typeface="Times New Roman"/>
              </a:defRPr>
            </a:pPr>
            <a:r>
              <a:t> </a:t>
            </a:r>
            <a:r>
              <a:rPr>
                <a:solidFill>
                  <a:srgbClr val="FF9913"/>
                </a:solidFill>
              </a:rPr>
              <a:t> 2.2.2 Thiết kế hệ thống.</a:t>
            </a:r>
            <a:endParaRPr sz="1600"/>
          </a:p>
          <a:p>
            <a:pPr lvl="1" marL="0" indent="342900">
              <a:buSzTx/>
              <a:buNone/>
              <a:defRPr sz="1600">
                <a:latin typeface="Times New Roman"/>
                <a:ea typeface="Times New Roman"/>
                <a:cs typeface="Times New Roman"/>
                <a:sym typeface="Times New Roman"/>
              </a:defRPr>
            </a:pPr>
            <a:r>
              <a:t>    	</a:t>
            </a:r>
          </a:p>
        </p:txBody>
      </p:sp>
      <p:sp>
        <p:nvSpPr>
          <p:cNvPr id="552" name="Slide Number Placeholder 3"/>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Title 1"/>
          <p:cNvSpPr txBox="1"/>
          <p:nvPr>
            <p:ph type="title"/>
          </p:nvPr>
        </p:nvSpPr>
        <p:spPr>
          <a:xfrm>
            <a:off x="216047" y="1340854"/>
            <a:ext cx="6683765" cy="960670"/>
          </a:xfrm>
          <a:prstGeom prst="rect">
            <a:avLst/>
          </a:prstGeom>
        </p:spPr>
        <p:txBody>
          <a:bodyPr/>
          <a:lstStyle/>
          <a:p>
            <a:pPr lvl="1" defTabSz="342900">
              <a:defRPr sz="2700">
                <a:latin typeface="Times New Roman"/>
                <a:ea typeface="Times New Roman"/>
                <a:cs typeface="Times New Roman"/>
                <a:sym typeface="Times New Roman"/>
              </a:defRPr>
            </a:pPr>
            <a:r>
              <a:t>2.2.3 Thiết kế hệ thống.</a:t>
            </a:r>
            <a:br/>
          </a:p>
        </p:txBody>
      </p:sp>
      <p:sp>
        <p:nvSpPr>
          <p:cNvPr id="555" name="Slide Number Placeholder 3"/>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6" name="Content Placeholder 2"/>
          <p:cNvSpPr txBox="1"/>
          <p:nvPr>
            <p:ph type="body" idx="1"/>
          </p:nvPr>
        </p:nvSpPr>
        <p:spPr>
          <a:xfrm>
            <a:off x="3571883" y="-509440"/>
            <a:ext cx="9128127" cy="7876880"/>
          </a:xfrm>
          <a:prstGeom prst="rect">
            <a:avLst/>
          </a:prstGeom>
          <a:solidFill>
            <a:srgbClr val="FFFFFF"/>
          </a:solidFill>
          <a:ln w="15875" cap="rnd">
            <a:solidFill>
              <a:schemeClr val="accent1"/>
            </a:solidFill>
            <a:round/>
          </a:ln>
          <a:effectLst>
            <a:outerShdw sx="100000" sy="100000" kx="0" ky="0" algn="b" rotWithShape="0" blurRad="38100" dist="25400" dir="5400000">
              <a:srgbClr val="000000">
                <a:alpha val="25000"/>
              </a:srgbClr>
            </a:outerShdw>
          </a:effectLst>
        </p:spPr>
        <p:txBody>
          <a:bodyPr/>
          <a:lstStyle/>
          <a:p>
            <a:pPr marL="0" indent="0">
              <a:spcBef>
                <a:spcPts val="0"/>
              </a:spcBef>
              <a:buSzTx/>
              <a:buNone/>
              <a:defRPr>
                <a:solidFill>
                  <a:srgbClr val="000000"/>
                </a:solidFill>
              </a:defRPr>
            </a:pPr>
          </a:p>
        </p:txBody>
      </p:sp>
      <p:pic>
        <p:nvPicPr>
          <p:cNvPr id="557" name="flow_luan_van.png" descr="flow_luan_van.png"/>
          <p:cNvPicPr>
            <a:picLocks noChangeAspect="1"/>
          </p:cNvPicPr>
          <p:nvPr/>
        </p:nvPicPr>
        <p:blipFill>
          <a:blip r:embed="rId3">
            <a:extLst/>
          </a:blip>
          <a:stretch>
            <a:fillRect/>
          </a:stretch>
        </p:blipFill>
        <p:spPr>
          <a:xfrm>
            <a:off x="4496451" y="135648"/>
            <a:ext cx="3258928" cy="6586703"/>
          </a:xfrm>
          <a:prstGeom prst="rect">
            <a:avLst/>
          </a:prstGeom>
          <a:ln w="12700">
            <a:miter lim="400000"/>
          </a:ln>
        </p:spPr>
      </p:pic>
      <p:pic>
        <p:nvPicPr>
          <p:cNvPr id="558" name="Image" descr="Image"/>
          <p:cNvPicPr>
            <a:picLocks noChangeAspect="1"/>
          </p:cNvPicPr>
          <p:nvPr/>
        </p:nvPicPr>
        <p:blipFill>
          <a:blip r:embed="rId4">
            <a:extLst/>
          </a:blip>
          <a:stretch>
            <a:fillRect/>
          </a:stretch>
        </p:blipFill>
        <p:spPr>
          <a:xfrm>
            <a:off x="285131" y="2008090"/>
            <a:ext cx="4109070" cy="477321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Title 3"/>
          <p:cNvSpPr txBox="1"/>
          <p:nvPr>
            <p:ph type="title"/>
          </p:nvPr>
        </p:nvSpPr>
        <p:spPr>
          <a:xfrm>
            <a:off x="1945200" y="624110"/>
            <a:ext cx="6589201" cy="1280892"/>
          </a:xfrm>
          <a:prstGeom prst="rect">
            <a:avLst/>
          </a:prstGeom>
        </p:spPr>
        <p:txBody>
          <a:bodyPr/>
          <a:lstStyle/>
          <a:p>
            <a:pPr/>
          </a:p>
        </p:txBody>
      </p:sp>
      <p:sp>
        <p:nvSpPr>
          <p:cNvPr id="563" name="Content Placeholder 2"/>
          <p:cNvSpPr txBox="1"/>
          <p:nvPr>
            <p:ph type="body" sz="half" idx="1"/>
          </p:nvPr>
        </p:nvSpPr>
        <p:spPr>
          <a:xfrm>
            <a:off x="1942413" y="2133600"/>
            <a:ext cx="6591987" cy="3777623"/>
          </a:xfrm>
          <a:prstGeom prst="rect">
            <a:avLst/>
          </a:prstGeom>
        </p:spPr>
        <p:txBody>
          <a:bodyPr/>
          <a:lstStyle/>
          <a:p>
            <a:pPr>
              <a:buFontTx/>
              <a:buAutoNum type="arabicPeriod" startAt="1"/>
              <a:defRPr>
                <a:latin typeface="Times New Roman"/>
                <a:ea typeface="Times New Roman"/>
                <a:cs typeface="Times New Roman"/>
                <a:sym typeface="Times New Roman"/>
              </a:defRPr>
            </a:pPr>
            <a:r>
              <a:t>GIỚI THIỆU</a:t>
            </a:r>
          </a:p>
          <a:p>
            <a:pPr>
              <a:buFontTx/>
              <a:buAutoNum type="arabicPeriod" startAt="1"/>
              <a:defRPr>
                <a:latin typeface="Times New Roman"/>
                <a:ea typeface="Times New Roman"/>
                <a:cs typeface="Times New Roman"/>
                <a:sym typeface="Times New Roman"/>
              </a:defRPr>
            </a:pPr>
            <a:r>
              <a:t>NỘI DUNG</a:t>
            </a:r>
          </a:p>
          <a:p>
            <a:pPr>
              <a:buFontTx/>
              <a:buAutoNum type="arabicPeriod" startAt="1"/>
              <a:defRPr>
                <a:solidFill>
                  <a:srgbClr val="FFC000"/>
                </a:solidFill>
                <a:latin typeface="Times New Roman"/>
                <a:ea typeface="Times New Roman"/>
                <a:cs typeface="Times New Roman"/>
                <a:sym typeface="Times New Roman"/>
              </a:defRPr>
            </a:pPr>
            <a:r>
              <a:t>KẾT LUẬN VÀ HƯỚNG PHÁT TRIỄN</a:t>
            </a:r>
          </a:p>
          <a:p>
            <a:pPr>
              <a:buFontTx/>
              <a:buAutoNum type="arabicPeriod" startAt="1"/>
              <a:defRPr>
                <a:solidFill>
                  <a:srgbClr val="FFBF00"/>
                </a:solidFill>
                <a:latin typeface="Times New Roman"/>
                <a:ea typeface="Times New Roman"/>
                <a:cs typeface="Times New Roman"/>
                <a:sym typeface="Times New Roman"/>
              </a:defRPr>
            </a:pPr>
            <a:r>
              <a:t>DEMO.</a:t>
            </a:r>
          </a:p>
        </p:txBody>
      </p:sp>
      <p:sp>
        <p:nvSpPr>
          <p:cNvPr id="564" name="Slide Number Placeholder 1"/>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Title 1"/>
          <p:cNvSpPr txBox="1"/>
          <p:nvPr>
            <p:ph type="title"/>
          </p:nvPr>
        </p:nvSpPr>
        <p:spPr>
          <a:xfrm>
            <a:off x="1609534" y="2452908"/>
            <a:ext cx="6589201" cy="1280892"/>
          </a:xfrm>
          <a:prstGeom prst="rect">
            <a:avLst/>
          </a:prstGeom>
        </p:spPr>
        <p:txBody>
          <a:bodyPr/>
          <a:lstStyle>
            <a:lvl1pPr algn="ctr">
              <a:defRPr>
                <a:latin typeface="Times New Roman"/>
                <a:ea typeface="Times New Roman"/>
                <a:cs typeface="Times New Roman"/>
                <a:sym typeface="Times New Roman"/>
              </a:defRPr>
            </a:lvl1pPr>
          </a:lstStyle>
          <a:p>
            <a:pPr/>
            <a:r>
              <a:t>CẢM ƠN THẦY CÔ VÀ CÁC BẠN ĐÃ LẮNG NGHE</a:t>
            </a:r>
          </a:p>
        </p:txBody>
      </p:sp>
      <p:sp>
        <p:nvSpPr>
          <p:cNvPr id="569" name="Slide Number Placeholder 3"/>
          <p:cNvSpPr txBox="1"/>
          <p:nvPr>
            <p:ph type="sldNum" sz="quarter" idx="4294967295"/>
          </p:nvPr>
        </p:nvSpPr>
        <p:spPr>
          <a:xfrm>
            <a:off x="710532" y="772225"/>
            <a:ext cx="385672"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Title 3"/>
          <p:cNvSpPr txBox="1"/>
          <p:nvPr>
            <p:ph type="title"/>
          </p:nvPr>
        </p:nvSpPr>
        <p:spPr>
          <a:xfrm>
            <a:off x="1945200" y="624110"/>
            <a:ext cx="6589201" cy="1280892"/>
          </a:xfrm>
          <a:prstGeom prst="rect">
            <a:avLst/>
          </a:prstGeom>
        </p:spPr>
        <p:txBody>
          <a:bodyPr/>
          <a:lstStyle/>
          <a:p>
            <a:pPr/>
          </a:p>
        </p:txBody>
      </p:sp>
      <p:sp>
        <p:nvSpPr>
          <p:cNvPr id="427" name="Content Placeholder 2"/>
          <p:cNvSpPr txBox="1"/>
          <p:nvPr>
            <p:ph type="body" sz="half" idx="1"/>
          </p:nvPr>
        </p:nvSpPr>
        <p:spPr>
          <a:xfrm>
            <a:off x="1942413" y="2133600"/>
            <a:ext cx="6591987" cy="3777623"/>
          </a:xfrm>
          <a:prstGeom prst="rect">
            <a:avLst/>
          </a:prstGeom>
        </p:spPr>
        <p:txBody>
          <a:bodyPr/>
          <a:lstStyle/>
          <a:p>
            <a:pPr>
              <a:buFontTx/>
              <a:buAutoNum type="arabicPeriod" startAt="1"/>
              <a:defRPr>
                <a:solidFill>
                  <a:srgbClr val="FFC000"/>
                </a:solidFill>
                <a:latin typeface="Times New Roman"/>
                <a:ea typeface="Times New Roman"/>
                <a:cs typeface="Times New Roman"/>
                <a:sym typeface="Times New Roman"/>
              </a:defRPr>
            </a:pPr>
            <a:r>
              <a:t>GIỚI THIỆU</a:t>
            </a:r>
          </a:p>
          <a:p>
            <a:pPr>
              <a:buFontTx/>
              <a:buAutoNum type="arabicPeriod" startAt="1"/>
              <a:defRPr>
                <a:latin typeface="Times New Roman"/>
                <a:ea typeface="Times New Roman"/>
                <a:cs typeface="Times New Roman"/>
                <a:sym typeface="Times New Roman"/>
              </a:defRPr>
            </a:pPr>
            <a:r>
              <a:t>NỘI DUNG</a:t>
            </a:r>
          </a:p>
          <a:p>
            <a:pPr>
              <a:buFontTx/>
              <a:buAutoNum type="arabicPeriod" startAt="1"/>
              <a:defRPr>
                <a:latin typeface="Times New Roman"/>
                <a:ea typeface="Times New Roman"/>
                <a:cs typeface="Times New Roman"/>
                <a:sym typeface="Times New Roman"/>
              </a:defRPr>
            </a:pPr>
            <a:r>
              <a:t>KẾT LUẬN VÀ HƯỚNG PHÁT TRIỄN</a:t>
            </a:r>
          </a:p>
          <a:p>
            <a:pPr>
              <a:buFontTx/>
              <a:buAutoNum type="arabicPeriod" startAt="1"/>
              <a:defRPr>
                <a:latin typeface="Times New Roman"/>
                <a:ea typeface="Times New Roman"/>
                <a:cs typeface="Times New Roman"/>
                <a:sym typeface="Times New Roman"/>
              </a:defRPr>
            </a:pPr>
            <a:r>
              <a:t>DEMO</a:t>
            </a:r>
          </a:p>
        </p:txBody>
      </p:sp>
      <p:sp>
        <p:nvSpPr>
          <p:cNvPr id="428" name="Slide Number Placeholder 1"/>
          <p:cNvSpPr txBox="1"/>
          <p:nvPr>
            <p:ph type="sldNum" sz="quarter" idx="4294967295"/>
          </p:nvPr>
        </p:nvSpPr>
        <p:spPr>
          <a:xfrm>
            <a:off x="851299" y="772225"/>
            <a:ext cx="244905"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Title 1"/>
          <p:cNvSpPr txBox="1"/>
          <p:nvPr>
            <p:ph type="title"/>
          </p:nvPr>
        </p:nvSpPr>
        <p:spPr>
          <a:xfrm>
            <a:off x="1945200" y="624110"/>
            <a:ext cx="6589201" cy="1280892"/>
          </a:xfrm>
          <a:prstGeom prst="rect">
            <a:avLst/>
          </a:prstGeom>
        </p:spPr>
        <p:txBody>
          <a:bodyPr/>
          <a:lstStyle/>
          <a:p>
            <a:pPr/>
            <a:r>
              <a:t>1. </a:t>
            </a:r>
            <a:r>
              <a:rPr>
                <a:latin typeface="Times New Roman"/>
                <a:ea typeface="Times New Roman"/>
                <a:cs typeface="Times New Roman"/>
                <a:sym typeface="Times New Roman"/>
              </a:rPr>
              <a:t>GIỚI THIỆU</a:t>
            </a:r>
          </a:p>
        </p:txBody>
      </p:sp>
      <p:sp>
        <p:nvSpPr>
          <p:cNvPr id="431" name="Content Placeholder 2"/>
          <p:cNvSpPr txBox="1"/>
          <p:nvPr>
            <p:ph type="body" sz="half" idx="1"/>
          </p:nvPr>
        </p:nvSpPr>
        <p:spPr>
          <a:xfrm>
            <a:off x="1942413" y="2133600"/>
            <a:ext cx="6591987" cy="3777623"/>
          </a:xfrm>
          <a:prstGeom prst="rect">
            <a:avLst/>
          </a:prstGeom>
        </p:spPr>
        <p:txBody>
          <a:bodyPr/>
          <a:lstStyle/>
          <a:p>
            <a:pPr marL="0" indent="0">
              <a:buSzTx/>
              <a:buNone/>
            </a:pPr>
            <a:r>
              <a:t>1.1 V</a:t>
            </a:r>
            <a:r>
              <a:rPr>
                <a:latin typeface="+mj-lt"/>
                <a:ea typeface="+mj-ea"/>
                <a:cs typeface="+mj-cs"/>
                <a:sym typeface="Helvetica"/>
              </a:rPr>
              <a:t>ấ</a:t>
            </a:r>
            <a:r>
              <a:t>n đ</a:t>
            </a:r>
            <a:r>
              <a:rPr>
                <a:latin typeface="+mj-lt"/>
                <a:ea typeface="+mj-ea"/>
                <a:cs typeface="+mj-cs"/>
                <a:sym typeface="Helvetica"/>
              </a:rPr>
              <a:t>ề</a:t>
            </a:r>
            <a:r>
              <a:t>.</a:t>
            </a:r>
          </a:p>
          <a:p>
            <a:pPr marL="0" indent="0">
              <a:buSzTx/>
              <a:buNone/>
            </a:pPr>
            <a:r>
              <a:t>1.2 M</a:t>
            </a:r>
            <a:r>
              <a:rPr>
                <a:latin typeface="+mj-lt"/>
                <a:ea typeface="+mj-ea"/>
                <a:cs typeface="+mj-cs"/>
                <a:sym typeface="Helvetica"/>
              </a:rPr>
              <a:t>ụ</a:t>
            </a:r>
            <a:r>
              <a:t>c tiêu đ</a:t>
            </a:r>
            <a:r>
              <a:rPr>
                <a:latin typeface="+mj-lt"/>
                <a:ea typeface="+mj-ea"/>
                <a:cs typeface="+mj-cs"/>
                <a:sym typeface="Helvetica"/>
              </a:rPr>
              <a:t>ề</a:t>
            </a:r>
            <a:r>
              <a:t> tài</a:t>
            </a:r>
          </a:p>
          <a:p>
            <a:pPr marL="0" indent="0">
              <a:buSzTx/>
              <a:buNone/>
            </a:pPr>
            <a:r>
              <a:t>1.3 Đ</a:t>
            </a:r>
            <a:r>
              <a:rPr>
                <a:latin typeface="+mj-lt"/>
                <a:ea typeface="+mj-ea"/>
                <a:cs typeface="+mj-cs"/>
                <a:sym typeface="Helvetica"/>
              </a:rPr>
              <a:t>ố</a:t>
            </a:r>
            <a:r>
              <a:t>i tư</a:t>
            </a:r>
            <a:r>
              <a:rPr>
                <a:latin typeface="+mj-lt"/>
                <a:ea typeface="+mj-ea"/>
                <a:cs typeface="+mj-cs"/>
                <a:sym typeface="Helvetica"/>
              </a:rPr>
              <a:t>ợ</a:t>
            </a:r>
            <a:r>
              <a:t>ng và ph</a:t>
            </a:r>
            <a:r>
              <a:rPr>
                <a:latin typeface="+mj-lt"/>
                <a:ea typeface="+mj-ea"/>
                <a:cs typeface="+mj-cs"/>
                <a:sym typeface="Helvetica"/>
              </a:rPr>
              <a:t>ạ</a:t>
            </a:r>
            <a:r>
              <a:t>m vi nghiên c</a:t>
            </a:r>
            <a:r>
              <a:rPr>
                <a:latin typeface="+mj-lt"/>
                <a:ea typeface="+mj-ea"/>
                <a:cs typeface="+mj-cs"/>
                <a:sym typeface="Helvetica"/>
              </a:rPr>
              <a:t>ứ</a:t>
            </a:r>
            <a:r>
              <a:t>u.</a:t>
            </a:r>
          </a:p>
        </p:txBody>
      </p:sp>
      <p:sp>
        <p:nvSpPr>
          <p:cNvPr id="432" name="Slide Number Placeholder 3"/>
          <p:cNvSpPr txBox="1"/>
          <p:nvPr>
            <p:ph type="sldNum" sz="quarter" idx="4294967295"/>
          </p:nvPr>
        </p:nvSpPr>
        <p:spPr>
          <a:xfrm>
            <a:off x="851299" y="772225"/>
            <a:ext cx="244905"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Title 1"/>
          <p:cNvSpPr txBox="1"/>
          <p:nvPr>
            <p:ph type="title"/>
          </p:nvPr>
        </p:nvSpPr>
        <p:spPr>
          <a:xfrm>
            <a:off x="1945200" y="624110"/>
            <a:ext cx="6589201" cy="1280892"/>
          </a:xfrm>
          <a:prstGeom prst="rect">
            <a:avLst/>
          </a:prstGeom>
        </p:spPr>
        <p:txBody>
          <a:bodyPr/>
          <a:lstStyle/>
          <a:p>
            <a:pPr/>
            <a:r>
              <a:t>1. </a:t>
            </a:r>
            <a:r>
              <a:rPr>
                <a:latin typeface="Times New Roman"/>
                <a:ea typeface="Times New Roman"/>
                <a:cs typeface="Times New Roman"/>
                <a:sym typeface="Times New Roman"/>
              </a:rPr>
              <a:t>GIỚI THIỆU</a:t>
            </a:r>
          </a:p>
        </p:txBody>
      </p:sp>
      <p:sp>
        <p:nvSpPr>
          <p:cNvPr id="435" name="Content Placeholder 2"/>
          <p:cNvSpPr txBox="1"/>
          <p:nvPr>
            <p:ph type="body" sz="half" idx="1"/>
          </p:nvPr>
        </p:nvSpPr>
        <p:spPr>
          <a:xfrm>
            <a:off x="1942413" y="2133600"/>
            <a:ext cx="6591987" cy="3777623"/>
          </a:xfrm>
          <a:prstGeom prst="rect">
            <a:avLst/>
          </a:prstGeom>
        </p:spPr>
        <p:txBody>
          <a:bodyPr/>
          <a:lstStyle/>
          <a:p>
            <a:pPr marL="0" indent="0">
              <a:buSzTx/>
              <a:buNone/>
              <a:defRPr>
                <a:solidFill>
                  <a:srgbClr val="FFC000"/>
                </a:solidFill>
              </a:defRPr>
            </a:pPr>
            <a:r>
              <a:t>1.1 V</a:t>
            </a:r>
            <a:r>
              <a:rPr>
                <a:latin typeface="+mj-lt"/>
                <a:ea typeface="+mj-ea"/>
                <a:cs typeface="+mj-cs"/>
                <a:sym typeface="Helvetica"/>
              </a:rPr>
              <a:t>ấ</a:t>
            </a:r>
            <a:r>
              <a:t>n đ</a:t>
            </a:r>
            <a:r>
              <a:rPr>
                <a:latin typeface="+mj-lt"/>
                <a:ea typeface="+mj-ea"/>
                <a:cs typeface="+mj-cs"/>
                <a:sym typeface="Helvetica"/>
              </a:rPr>
              <a:t>ề</a:t>
            </a:r>
            <a:r>
              <a:t>.</a:t>
            </a:r>
          </a:p>
          <a:p>
            <a:pPr marL="0" indent="0">
              <a:buSzTx/>
              <a:buNone/>
            </a:pPr>
            <a:r>
              <a:t>1.2 M</a:t>
            </a:r>
            <a:r>
              <a:rPr>
                <a:latin typeface="+mj-lt"/>
                <a:ea typeface="+mj-ea"/>
                <a:cs typeface="+mj-cs"/>
                <a:sym typeface="Helvetica"/>
              </a:rPr>
              <a:t>ụ</a:t>
            </a:r>
            <a:r>
              <a:t>c tiêu đ</a:t>
            </a:r>
            <a:r>
              <a:rPr>
                <a:latin typeface="+mj-lt"/>
                <a:ea typeface="+mj-ea"/>
                <a:cs typeface="+mj-cs"/>
                <a:sym typeface="Helvetica"/>
              </a:rPr>
              <a:t>ề</a:t>
            </a:r>
            <a:r>
              <a:t> tài</a:t>
            </a:r>
          </a:p>
          <a:p>
            <a:pPr marL="0" indent="0">
              <a:buSzTx/>
              <a:buNone/>
            </a:pPr>
            <a:r>
              <a:t>1.3 Đ</a:t>
            </a:r>
            <a:r>
              <a:rPr>
                <a:latin typeface="+mj-lt"/>
                <a:ea typeface="+mj-ea"/>
                <a:cs typeface="+mj-cs"/>
                <a:sym typeface="Helvetica"/>
              </a:rPr>
              <a:t>ố</a:t>
            </a:r>
            <a:r>
              <a:t>i tư</a:t>
            </a:r>
            <a:r>
              <a:rPr>
                <a:latin typeface="+mj-lt"/>
                <a:ea typeface="+mj-ea"/>
                <a:cs typeface="+mj-cs"/>
                <a:sym typeface="Helvetica"/>
              </a:rPr>
              <a:t>ợ</a:t>
            </a:r>
            <a:r>
              <a:t>ng và ph</a:t>
            </a:r>
            <a:r>
              <a:rPr>
                <a:latin typeface="+mj-lt"/>
                <a:ea typeface="+mj-ea"/>
                <a:cs typeface="+mj-cs"/>
                <a:sym typeface="Helvetica"/>
              </a:rPr>
              <a:t>ạ</a:t>
            </a:r>
            <a:r>
              <a:t>m vi nghiên c</a:t>
            </a:r>
            <a:r>
              <a:rPr>
                <a:latin typeface="+mj-lt"/>
                <a:ea typeface="+mj-ea"/>
                <a:cs typeface="+mj-cs"/>
                <a:sym typeface="Helvetica"/>
              </a:rPr>
              <a:t>ứ</a:t>
            </a:r>
            <a:r>
              <a:t>u.</a:t>
            </a:r>
          </a:p>
        </p:txBody>
      </p:sp>
      <p:sp>
        <p:nvSpPr>
          <p:cNvPr id="436" name="Slide Number Placeholder 3"/>
          <p:cNvSpPr txBox="1"/>
          <p:nvPr>
            <p:ph type="sldNum" sz="quarter" idx="4294967295"/>
          </p:nvPr>
        </p:nvSpPr>
        <p:spPr>
          <a:xfrm>
            <a:off x="851299" y="772225"/>
            <a:ext cx="244905"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Title 1"/>
          <p:cNvSpPr txBox="1"/>
          <p:nvPr>
            <p:ph type="title"/>
          </p:nvPr>
        </p:nvSpPr>
        <p:spPr>
          <a:xfrm>
            <a:off x="1945200" y="624110"/>
            <a:ext cx="6589201" cy="1280892"/>
          </a:xfrm>
          <a:prstGeom prst="rect">
            <a:avLst/>
          </a:prstGeom>
        </p:spPr>
        <p:txBody>
          <a:bodyPr/>
          <a:lstStyle/>
          <a:p>
            <a:pPr/>
            <a:r>
              <a:t>1. </a:t>
            </a:r>
            <a:r>
              <a:rPr>
                <a:latin typeface="Times New Roman"/>
                <a:ea typeface="Times New Roman"/>
                <a:cs typeface="Times New Roman"/>
                <a:sym typeface="Times New Roman"/>
              </a:rPr>
              <a:t>GIỚI THIỆU</a:t>
            </a:r>
          </a:p>
        </p:txBody>
      </p:sp>
      <p:sp>
        <p:nvSpPr>
          <p:cNvPr id="441" name="Content Placeholder 2"/>
          <p:cNvSpPr txBox="1"/>
          <p:nvPr>
            <p:ph type="body" sz="half" idx="1"/>
          </p:nvPr>
        </p:nvSpPr>
        <p:spPr>
          <a:xfrm>
            <a:off x="1942413" y="2133600"/>
            <a:ext cx="6591987" cy="3777623"/>
          </a:xfrm>
          <a:prstGeom prst="rect">
            <a:avLst/>
          </a:prstGeom>
        </p:spPr>
        <p:txBody>
          <a:bodyPr/>
          <a:lstStyle/>
          <a:p>
            <a:pPr marL="0" indent="0">
              <a:buSzTx/>
              <a:buNone/>
            </a:pPr>
            <a:r>
              <a:t>1.1 V</a:t>
            </a:r>
            <a:r>
              <a:rPr>
                <a:latin typeface="+mj-lt"/>
                <a:ea typeface="+mj-ea"/>
                <a:cs typeface="+mj-cs"/>
                <a:sym typeface="Helvetica"/>
              </a:rPr>
              <a:t>ấ</a:t>
            </a:r>
            <a:r>
              <a:t>n đ</a:t>
            </a:r>
            <a:r>
              <a:rPr>
                <a:latin typeface="+mj-lt"/>
                <a:ea typeface="+mj-ea"/>
                <a:cs typeface="+mj-cs"/>
                <a:sym typeface="Helvetica"/>
              </a:rPr>
              <a:t>ề</a:t>
            </a:r>
            <a:r>
              <a:t>.</a:t>
            </a:r>
          </a:p>
          <a:p>
            <a:pPr marL="0" indent="0">
              <a:buSzTx/>
              <a:buNone/>
              <a:defRPr>
                <a:solidFill>
                  <a:srgbClr val="FFC000"/>
                </a:solidFill>
              </a:defRPr>
            </a:pPr>
            <a:r>
              <a:t>1.2 M</a:t>
            </a:r>
            <a:r>
              <a:rPr>
                <a:latin typeface="+mj-lt"/>
                <a:ea typeface="+mj-ea"/>
                <a:cs typeface="+mj-cs"/>
                <a:sym typeface="Helvetica"/>
              </a:rPr>
              <a:t>ụ</a:t>
            </a:r>
            <a:r>
              <a:t>c tiêu đ</a:t>
            </a:r>
            <a:r>
              <a:rPr>
                <a:latin typeface="+mj-lt"/>
                <a:ea typeface="+mj-ea"/>
                <a:cs typeface="+mj-cs"/>
                <a:sym typeface="Helvetica"/>
              </a:rPr>
              <a:t>ề</a:t>
            </a:r>
            <a:r>
              <a:t> tài</a:t>
            </a:r>
          </a:p>
          <a:p>
            <a:pPr marL="0" indent="0">
              <a:buSzTx/>
              <a:buNone/>
            </a:pPr>
            <a:r>
              <a:t>1.3 Đ</a:t>
            </a:r>
            <a:r>
              <a:rPr>
                <a:latin typeface="+mj-lt"/>
                <a:ea typeface="+mj-ea"/>
                <a:cs typeface="+mj-cs"/>
                <a:sym typeface="Helvetica"/>
              </a:rPr>
              <a:t>ố</a:t>
            </a:r>
            <a:r>
              <a:t>i tư</a:t>
            </a:r>
            <a:r>
              <a:rPr>
                <a:latin typeface="+mj-lt"/>
                <a:ea typeface="+mj-ea"/>
                <a:cs typeface="+mj-cs"/>
                <a:sym typeface="Helvetica"/>
              </a:rPr>
              <a:t>ợ</a:t>
            </a:r>
            <a:r>
              <a:t>ng và ph</a:t>
            </a:r>
            <a:r>
              <a:rPr>
                <a:latin typeface="+mj-lt"/>
                <a:ea typeface="+mj-ea"/>
                <a:cs typeface="+mj-cs"/>
                <a:sym typeface="Helvetica"/>
              </a:rPr>
              <a:t>ạ</a:t>
            </a:r>
            <a:r>
              <a:t>m vi nghiên c</a:t>
            </a:r>
            <a:r>
              <a:rPr>
                <a:latin typeface="+mj-lt"/>
                <a:ea typeface="+mj-ea"/>
                <a:cs typeface="+mj-cs"/>
                <a:sym typeface="Helvetica"/>
              </a:rPr>
              <a:t>ứ</a:t>
            </a:r>
            <a:r>
              <a:t>u.</a:t>
            </a:r>
          </a:p>
        </p:txBody>
      </p:sp>
      <p:sp>
        <p:nvSpPr>
          <p:cNvPr id="442" name="Slide Number Placeholder 3"/>
          <p:cNvSpPr txBox="1"/>
          <p:nvPr>
            <p:ph type="sldNum" sz="quarter" idx="4294967295"/>
          </p:nvPr>
        </p:nvSpPr>
        <p:spPr>
          <a:xfrm>
            <a:off x="851299" y="772225"/>
            <a:ext cx="244905"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Title 1"/>
          <p:cNvSpPr txBox="1"/>
          <p:nvPr>
            <p:ph type="title"/>
          </p:nvPr>
        </p:nvSpPr>
        <p:spPr>
          <a:xfrm>
            <a:off x="1945200" y="624110"/>
            <a:ext cx="6589201" cy="1280892"/>
          </a:xfrm>
          <a:prstGeom prst="rect">
            <a:avLst/>
          </a:prstGeom>
        </p:spPr>
        <p:txBody>
          <a:bodyPr/>
          <a:lstStyle/>
          <a:p>
            <a:pPr/>
            <a:r>
              <a:t>1. </a:t>
            </a:r>
            <a:r>
              <a:rPr>
                <a:latin typeface="Times New Roman"/>
                <a:ea typeface="Times New Roman"/>
                <a:cs typeface="Times New Roman"/>
                <a:sym typeface="Times New Roman"/>
              </a:rPr>
              <a:t>GIỚI THIỆU</a:t>
            </a:r>
          </a:p>
        </p:txBody>
      </p:sp>
      <p:sp>
        <p:nvSpPr>
          <p:cNvPr id="447" name="Content Placeholder 2"/>
          <p:cNvSpPr txBox="1"/>
          <p:nvPr>
            <p:ph type="body" sz="half" idx="1"/>
          </p:nvPr>
        </p:nvSpPr>
        <p:spPr>
          <a:xfrm>
            <a:off x="1942413" y="2133600"/>
            <a:ext cx="6591987" cy="3777623"/>
          </a:xfrm>
          <a:prstGeom prst="rect">
            <a:avLst/>
          </a:prstGeom>
        </p:spPr>
        <p:txBody>
          <a:bodyPr/>
          <a:lstStyle/>
          <a:p>
            <a:pPr marL="0" indent="0">
              <a:buSzTx/>
              <a:buNone/>
            </a:pPr>
            <a:r>
              <a:t>1.1 V</a:t>
            </a:r>
            <a:r>
              <a:rPr>
                <a:latin typeface="+mj-lt"/>
                <a:ea typeface="+mj-ea"/>
                <a:cs typeface="+mj-cs"/>
                <a:sym typeface="Helvetica"/>
              </a:rPr>
              <a:t>ấ</a:t>
            </a:r>
            <a:r>
              <a:t>n đ</a:t>
            </a:r>
            <a:r>
              <a:rPr>
                <a:latin typeface="+mj-lt"/>
                <a:ea typeface="+mj-ea"/>
                <a:cs typeface="+mj-cs"/>
                <a:sym typeface="Helvetica"/>
              </a:rPr>
              <a:t>ề</a:t>
            </a:r>
            <a:r>
              <a:t>.</a:t>
            </a:r>
          </a:p>
          <a:p>
            <a:pPr marL="0" indent="0">
              <a:buSzTx/>
              <a:buNone/>
            </a:pPr>
            <a:r>
              <a:t>1.2 M</a:t>
            </a:r>
            <a:r>
              <a:rPr>
                <a:latin typeface="+mj-lt"/>
                <a:ea typeface="+mj-ea"/>
                <a:cs typeface="+mj-cs"/>
                <a:sym typeface="Helvetica"/>
              </a:rPr>
              <a:t>ụ</a:t>
            </a:r>
            <a:r>
              <a:t>c tiêu đ</a:t>
            </a:r>
            <a:r>
              <a:rPr>
                <a:latin typeface="+mj-lt"/>
                <a:ea typeface="+mj-ea"/>
                <a:cs typeface="+mj-cs"/>
                <a:sym typeface="Helvetica"/>
              </a:rPr>
              <a:t>ề</a:t>
            </a:r>
            <a:r>
              <a:t> tài</a:t>
            </a:r>
          </a:p>
          <a:p>
            <a:pPr marL="0" indent="0">
              <a:buSzTx/>
              <a:buNone/>
              <a:defRPr>
                <a:solidFill>
                  <a:srgbClr val="FFC000"/>
                </a:solidFill>
              </a:defRPr>
            </a:pPr>
            <a:r>
              <a:t>1.3 Đ</a:t>
            </a:r>
            <a:r>
              <a:rPr>
                <a:latin typeface="+mj-lt"/>
                <a:ea typeface="+mj-ea"/>
                <a:cs typeface="+mj-cs"/>
                <a:sym typeface="Helvetica"/>
              </a:rPr>
              <a:t>ố</a:t>
            </a:r>
            <a:r>
              <a:t>i tư</a:t>
            </a:r>
            <a:r>
              <a:rPr>
                <a:latin typeface="+mj-lt"/>
                <a:ea typeface="+mj-ea"/>
                <a:cs typeface="+mj-cs"/>
                <a:sym typeface="Helvetica"/>
              </a:rPr>
              <a:t>ợ</a:t>
            </a:r>
            <a:r>
              <a:t>ng và ph</a:t>
            </a:r>
            <a:r>
              <a:rPr>
                <a:latin typeface="+mj-lt"/>
                <a:ea typeface="+mj-ea"/>
                <a:cs typeface="+mj-cs"/>
                <a:sym typeface="Helvetica"/>
              </a:rPr>
              <a:t>ạ</a:t>
            </a:r>
            <a:r>
              <a:t>m vi nghiên c</a:t>
            </a:r>
            <a:r>
              <a:rPr>
                <a:latin typeface="+mj-lt"/>
                <a:ea typeface="+mj-ea"/>
                <a:cs typeface="+mj-cs"/>
                <a:sym typeface="Helvetica"/>
              </a:rPr>
              <a:t>ứ</a:t>
            </a:r>
            <a:r>
              <a:t>u.</a:t>
            </a:r>
          </a:p>
          <a:p>
            <a:pPr lvl="2" marL="0" indent="800100">
              <a:buSzTx/>
              <a:buNone/>
              <a:defRPr sz="1400"/>
            </a:pPr>
            <a:r>
              <a:t>- Học phần thị giác máy tính, xử lý ảnh, nguyên lý máy học.</a:t>
            </a:r>
          </a:p>
          <a:p>
            <a:pPr lvl="2" marL="0" indent="800100">
              <a:buSzTx/>
              <a:buNone/>
              <a:defRPr sz="1400"/>
            </a:pPr>
            <a:r>
              <a:t>- Lập trình di động.</a:t>
            </a:r>
          </a:p>
          <a:p>
            <a:pPr lvl="2" marL="0" indent="800100">
              <a:buSzTx/>
              <a:buNone/>
              <a:defRPr sz="1400"/>
            </a:pPr>
            <a:r>
              <a:t>- Ngôn ngữ lập trình java, python.</a:t>
            </a:r>
          </a:p>
          <a:p>
            <a:pPr lvl="2" marL="0" indent="800100">
              <a:buSzTx/>
              <a:buNone/>
              <a:defRPr sz="1400"/>
            </a:pPr>
            <a:r>
              <a:t>- Thư viện OpenCV, Tensorflow…</a:t>
            </a:r>
          </a:p>
        </p:txBody>
      </p:sp>
      <p:sp>
        <p:nvSpPr>
          <p:cNvPr id="448" name="Slide Number Placeholder 3"/>
          <p:cNvSpPr txBox="1"/>
          <p:nvPr>
            <p:ph type="sldNum" sz="quarter" idx="4294967295"/>
          </p:nvPr>
        </p:nvSpPr>
        <p:spPr>
          <a:xfrm>
            <a:off x="851299" y="772225"/>
            <a:ext cx="244905"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Title 3"/>
          <p:cNvSpPr txBox="1"/>
          <p:nvPr>
            <p:ph type="title"/>
          </p:nvPr>
        </p:nvSpPr>
        <p:spPr>
          <a:xfrm>
            <a:off x="1945200" y="624110"/>
            <a:ext cx="6589201" cy="1280892"/>
          </a:xfrm>
          <a:prstGeom prst="rect">
            <a:avLst/>
          </a:prstGeom>
        </p:spPr>
        <p:txBody>
          <a:bodyPr/>
          <a:lstStyle/>
          <a:p>
            <a:pPr/>
          </a:p>
        </p:txBody>
      </p:sp>
      <p:sp>
        <p:nvSpPr>
          <p:cNvPr id="451" name="Content Placeholder 2"/>
          <p:cNvSpPr txBox="1"/>
          <p:nvPr>
            <p:ph type="body" sz="half" idx="1"/>
          </p:nvPr>
        </p:nvSpPr>
        <p:spPr>
          <a:xfrm>
            <a:off x="1942413" y="2133600"/>
            <a:ext cx="6591987" cy="3777623"/>
          </a:xfrm>
          <a:prstGeom prst="rect">
            <a:avLst/>
          </a:prstGeom>
        </p:spPr>
        <p:txBody>
          <a:bodyPr/>
          <a:lstStyle/>
          <a:p>
            <a:pPr>
              <a:buFontTx/>
              <a:buAutoNum type="arabicPeriod" startAt="1"/>
              <a:defRPr>
                <a:latin typeface="Times New Roman"/>
                <a:ea typeface="Times New Roman"/>
                <a:cs typeface="Times New Roman"/>
                <a:sym typeface="Times New Roman"/>
              </a:defRPr>
            </a:pPr>
            <a:r>
              <a:t>GIỚI THIỆU</a:t>
            </a:r>
          </a:p>
          <a:p>
            <a:pPr>
              <a:buFontTx/>
              <a:buAutoNum type="arabicPeriod" startAt="1"/>
              <a:defRPr>
                <a:solidFill>
                  <a:srgbClr val="FFC000"/>
                </a:solidFill>
                <a:latin typeface="Times New Roman"/>
                <a:ea typeface="Times New Roman"/>
                <a:cs typeface="Times New Roman"/>
                <a:sym typeface="Times New Roman"/>
              </a:defRPr>
            </a:pPr>
            <a:r>
              <a:t>NỘI DUNG</a:t>
            </a:r>
          </a:p>
          <a:p>
            <a:pPr lvl="1" marL="0" indent="400050">
              <a:buSzTx/>
              <a:buNone/>
              <a:defRPr sz="1600">
                <a:latin typeface="Times New Roman"/>
                <a:ea typeface="Times New Roman"/>
                <a:cs typeface="Times New Roman"/>
                <a:sym typeface="Times New Roman"/>
              </a:defRPr>
            </a:pPr>
            <a:r>
              <a:t>2.1 Mô tả bài toán, Thiết kế và cài đặt giải thuật .</a:t>
            </a:r>
          </a:p>
          <a:p>
            <a:pPr lvl="1" marL="0" indent="400050">
              <a:buSzTx/>
              <a:buNone/>
              <a:defRPr sz="1600">
                <a:latin typeface="Times New Roman"/>
                <a:ea typeface="Times New Roman"/>
                <a:cs typeface="Times New Roman"/>
                <a:sym typeface="Times New Roman"/>
              </a:defRPr>
            </a:pPr>
            <a:r>
              <a:t>2.2 Xây dựng hệ thống.</a:t>
            </a:r>
            <a:endParaRPr>
              <a:solidFill>
                <a:srgbClr val="FFC000"/>
              </a:solidFill>
            </a:endParaRPr>
          </a:p>
          <a:p>
            <a:pPr>
              <a:buFontTx/>
              <a:buAutoNum type="arabicPeriod" startAt="1"/>
              <a:defRPr>
                <a:latin typeface="Times New Roman"/>
                <a:ea typeface="Times New Roman"/>
                <a:cs typeface="Times New Roman"/>
                <a:sym typeface="Times New Roman"/>
              </a:defRPr>
            </a:pPr>
            <a:r>
              <a:t>KẾT LUẬN VÀ HƯỚNG PHÁT TRIỄN</a:t>
            </a:r>
          </a:p>
          <a:p>
            <a:pPr>
              <a:buFontTx/>
              <a:buAutoNum type="arabicPeriod" startAt="1"/>
              <a:defRPr>
                <a:latin typeface="Times New Roman"/>
                <a:ea typeface="Times New Roman"/>
                <a:cs typeface="Times New Roman"/>
                <a:sym typeface="Times New Roman"/>
              </a:defRPr>
            </a:pPr>
            <a:r>
              <a:t>DEMO</a:t>
            </a:r>
          </a:p>
        </p:txBody>
      </p:sp>
      <p:sp>
        <p:nvSpPr>
          <p:cNvPr id="452" name="Slide Number Placeholder 1"/>
          <p:cNvSpPr txBox="1"/>
          <p:nvPr>
            <p:ph type="sldNum" sz="quarter" idx="4294967295"/>
          </p:nvPr>
        </p:nvSpPr>
        <p:spPr>
          <a:xfrm>
            <a:off x="851299" y="772225"/>
            <a:ext cx="244905"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Title 1"/>
          <p:cNvSpPr txBox="1"/>
          <p:nvPr>
            <p:ph type="title"/>
          </p:nvPr>
        </p:nvSpPr>
        <p:spPr>
          <a:xfrm>
            <a:off x="1945200" y="624110"/>
            <a:ext cx="6589201" cy="1280892"/>
          </a:xfrm>
          <a:prstGeom prst="rect">
            <a:avLst/>
          </a:prstGeom>
        </p:spPr>
        <p:txBody>
          <a:bodyPr/>
          <a:lstStyle>
            <a:lvl1pPr>
              <a:defRPr>
                <a:latin typeface="Times New Roman"/>
                <a:ea typeface="Times New Roman"/>
                <a:cs typeface="Times New Roman"/>
                <a:sym typeface="Times New Roman"/>
              </a:defRPr>
            </a:lvl1pPr>
          </a:lstStyle>
          <a:p>
            <a:pPr/>
            <a:r>
              <a:t>2. NỘI DUNG</a:t>
            </a:r>
          </a:p>
        </p:txBody>
      </p:sp>
      <p:sp>
        <p:nvSpPr>
          <p:cNvPr id="455" name="Content Placeholder 2"/>
          <p:cNvSpPr txBox="1"/>
          <p:nvPr>
            <p:ph type="body" sz="half" idx="1"/>
          </p:nvPr>
        </p:nvSpPr>
        <p:spPr>
          <a:xfrm>
            <a:off x="1942413" y="2133600"/>
            <a:ext cx="6591987" cy="3777623"/>
          </a:xfrm>
          <a:prstGeom prst="rect">
            <a:avLst/>
          </a:prstGeom>
        </p:spPr>
        <p:txBody>
          <a:bodyPr/>
          <a:lstStyle/>
          <a:p>
            <a:pPr marL="0" indent="0">
              <a:buSzTx/>
              <a:buNone/>
              <a:defRPr>
                <a:solidFill>
                  <a:srgbClr val="FFC000"/>
                </a:solidFill>
                <a:latin typeface="Times New Roman"/>
                <a:ea typeface="Times New Roman"/>
                <a:cs typeface="Times New Roman"/>
                <a:sym typeface="Times New Roman"/>
              </a:defRPr>
            </a:pPr>
            <a:r>
              <a:t>2.1 Mô tả bài toán, Thiết kế và cài đặt giải thuật .</a:t>
            </a:r>
          </a:p>
          <a:p>
            <a:pPr>
              <a:buFont typeface="Times New Roman"/>
              <a:buChar char="❑"/>
              <a:defRPr>
                <a:latin typeface="Times New Roman"/>
                <a:ea typeface="Times New Roman"/>
                <a:cs typeface="Times New Roman"/>
                <a:sym typeface="Times New Roman"/>
              </a:defRPr>
            </a:pPr>
            <a:r>
              <a:t>Phát hiện biển báo. </a:t>
            </a:r>
          </a:p>
          <a:p>
            <a:pPr>
              <a:buFont typeface="Times New Roman"/>
              <a:buChar char="❑"/>
              <a:defRPr>
                <a:latin typeface="Times New Roman"/>
                <a:ea typeface="Times New Roman"/>
                <a:cs typeface="Times New Roman"/>
                <a:sym typeface="Times New Roman"/>
              </a:defRPr>
            </a:pPr>
            <a:r>
              <a:t>Nhận diện biển báo.</a:t>
            </a:r>
          </a:p>
          <a:p>
            <a:pPr>
              <a:buFont typeface="Times New Roman"/>
              <a:buChar char="❑"/>
              <a:defRPr>
                <a:latin typeface="Times New Roman"/>
                <a:ea typeface="Times New Roman"/>
                <a:cs typeface="Times New Roman"/>
                <a:sym typeface="Times New Roman"/>
              </a:defRPr>
            </a:pPr>
            <a:r>
              <a:t>Xử lý thời gian thực trên di động.</a:t>
            </a:r>
          </a:p>
          <a:p>
            <a:pPr marL="0" indent="0">
              <a:buSzTx/>
              <a:buNone/>
              <a:defRPr>
                <a:latin typeface="Times New Roman"/>
                <a:ea typeface="Times New Roman"/>
                <a:cs typeface="Times New Roman"/>
                <a:sym typeface="Times New Roman"/>
              </a:defRPr>
            </a:pPr>
            <a:r>
              <a:t>2.2 Xây dựng hệ thống.</a:t>
            </a:r>
          </a:p>
        </p:txBody>
      </p:sp>
      <p:sp>
        <p:nvSpPr>
          <p:cNvPr id="456" name="Slide Number Placeholder 3"/>
          <p:cNvSpPr txBox="1"/>
          <p:nvPr>
            <p:ph type="sldNum" sz="quarter" idx="4294967295"/>
          </p:nvPr>
        </p:nvSpPr>
        <p:spPr>
          <a:xfrm>
            <a:off x="851299" y="772225"/>
            <a:ext cx="244905" cy="396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isp">
  <a:themeElements>
    <a:clrScheme name="Wisp">
      <a:dk1>
        <a:srgbClr val="000000"/>
      </a:dk1>
      <a:lt1>
        <a:srgbClr val="2C333A"/>
      </a:lt1>
      <a:dk2>
        <a:srgbClr val="A7A7A7"/>
      </a:dk2>
      <a:lt2>
        <a:srgbClr val="535353"/>
      </a:lt2>
      <a:accent1>
        <a:srgbClr val="DE32DE"/>
      </a:accent1>
      <a:accent2>
        <a:srgbClr val="F42B8A"/>
      </a:accent2>
      <a:accent3>
        <a:srgbClr val="349FE7"/>
      </a:accent3>
      <a:accent4>
        <a:srgbClr val="565FF8"/>
      </a:accent4>
      <a:accent5>
        <a:srgbClr val="876BE7"/>
      </a:accent5>
      <a:accent6>
        <a:srgbClr val="F268C2"/>
      </a:accent6>
      <a:hlink>
        <a:srgbClr val="0000FF"/>
      </a:hlink>
      <a:folHlink>
        <a:srgbClr val="FF00FF"/>
      </a:folHlink>
    </a:clrScheme>
    <a:fontScheme name="Wisp">
      <a:majorFont>
        <a:latin typeface="Helvetica"/>
        <a:ea typeface="Helvetica"/>
        <a:cs typeface="Helvetica"/>
      </a:majorFont>
      <a:minorFont>
        <a:latin typeface="Calibri"/>
        <a:ea typeface="Calibri"/>
        <a:cs typeface="Calibri"/>
      </a:minorFont>
    </a:fontScheme>
    <a:fmtScheme name="Wisp">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C333A"/>
        </a:solidFill>
        <a:ln w="25400" cap="flat">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A7A7A7"/>
      </a:dk2>
      <a:lt2>
        <a:srgbClr val="535353"/>
      </a:lt2>
      <a:accent1>
        <a:srgbClr val="DE32DE"/>
      </a:accent1>
      <a:accent2>
        <a:srgbClr val="F42B8A"/>
      </a:accent2>
      <a:accent3>
        <a:srgbClr val="349FE7"/>
      </a:accent3>
      <a:accent4>
        <a:srgbClr val="565FF8"/>
      </a:accent4>
      <a:accent5>
        <a:srgbClr val="876BE7"/>
      </a:accent5>
      <a:accent6>
        <a:srgbClr val="F268C2"/>
      </a:accent6>
      <a:hlink>
        <a:srgbClr val="0000FF"/>
      </a:hlink>
      <a:folHlink>
        <a:srgbClr val="FF00FF"/>
      </a:folHlink>
    </a:clrScheme>
    <a:fontScheme name="Wisp">
      <a:majorFont>
        <a:latin typeface="Helvetica"/>
        <a:ea typeface="Helvetica"/>
        <a:cs typeface="Helvetica"/>
      </a:majorFont>
      <a:minorFont>
        <a:latin typeface="Calibri"/>
        <a:ea typeface="Calibri"/>
        <a:cs typeface="Calibri"/>
      </a:minorFont>
    </a:fontScheme>
    <a:fmtScheme name="Wisp">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C333A"/>
        </a:solidFill>
        <a:ln w="25400" cap="flat">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